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handoutMasterIdLst>
    <p:handoutMasterId r:id="rId49"/>
  </p:handoutMasterIdLst>
  <p:sldIdLst>
    <p:sldId id="424" r:id="rId2"/>
    <p:sldId id="425" r:id="rId3"/>
    <p:sldId id="275" r:id="rId4"/>
    <p:sldId id="426" r:id="rId5"/>
    <p:sldId id="276" r:id="rId6"/>
    <p:sldId id="290" r:id="rId7"/>
    <p:sldId id="277" r:id="rId8"/>
    <p:sldId id="278" r:id="rId9"/>
    <p:sldId id="279" r:id="rId10"/>
    <p:sldId id="280" r:id="rId11"/>
    <p:sldId id="281" r:id="rId12"/>
    <p:sldId id="429" r:id="rId13"/>
    <p:sldId id="430" r:id="rId14"/>
    <p:sldId id="431" r:id="rId15"/>
    <p:sldId id="292" r:id="rId16"/>
    <p:sldId id="432" r:id="rId17"/>
    <p:sldId id="433" r:id="rId18"/>
    <p:sldId id="293" r:id="rId19"/>
    <p:sldId id="295" r:id="rId20"/>
    <p:sldId id="294" r:id="rId21"/>
    <p:sldId id="434" r:id="rId22"/>
    <p:sldId id="435" r:id="rId23"/>
    <p:sldId id="436" r:id="rId24"/>
    <p:sldId id="438" r:id="rId25"/>
    <p:sldId id="305" r:id="rId26"/>
    <p:sldId id="296" r:id="rId27"/>
    <p:sldId id="298" r:id="rId28"/>
    <p:sldId id="440" r:id="rId29"/>
    <p:sldId id="441" r:id="rId30"/>
    <p:sldId id="442" r:id="rId31"/>
    <p:sldId id="443" r:id="rId32"/>
    <p:sldId id="446" r:id="rId33"/>
    <p:sldId id="444" r:id="rId34"/>
    <p:sldId id="445" r:id="rId35"/>
    <p:sldId id="447" r:id="rId36"/>
    <p:sldId id="306" r:id="rId37"/>
    <p:sldId id="448" r:id="rId38"/>
    <p:sldId id="449" r:id="rId39"/>
    <p:sldId id="450" r:id="rId40"/>
    <p:sldId id="452" r:id="rId41"/>
    <p:sldId id="451" r:id="rId42"/>
    <p:sldId id="453" r:id="rId43"/>
    <p:sldId id="454" r:id="rId44"/>
    <p:sldId id="455" r:id="rId45"/>
    <p:sldId id="456" r:id="rId46"/>
    <p:sldId id="427" r:id="rId4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4B1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A28EAE-B2E9-4083-B736-CE69CE59857A}" v="19" dt="2022-03-22T20:49:34.385"/>
    <p1510:client id="{FD5B3327-CB28-4130-A691-A1234E80A2F1}" v="1028" dt="2022-08-09T23:57:17.9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09" autoAdjust="0"/>
    <p:restoredTop sz="85395" autoAdjust="0"/>
  </p:normalViewPr>
  <p:slideViewPr>
    <p:cSldViewPr snapToGrid="0">
      <p:cViewPr varScale="1">
        <p:scale>
          <a:sx n="73" d="100"/>
          <a:sy n="73" d="100"/>
        </p:scale>
        <p:origin x="79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rlos Leonel Ramirez Martinez" userId="14d3900238d93848" providerId="LiveId" clId="{4FA28EAE-B2E9-4083-B736-CE69CE59857A}"/>
    <pc:docChg chg="undo custSel addSld delSld modSld sldOrd">
      <pc:chgData name="Carlos Leonel Ramirez Martinez" userId="14d3900238d93848" providerId="LiveId" clId="{4FA28EAE-B2E9-4083-B736-CE69CE59857A}" dt="2022-03-22T20:49:44.036" v="453"/>
      <pc:docMkLst>
        <pc:docMk/>
      </pc:docMkLst>
      <pc:sldChg chg="addSp delSp modSp add mod">
        <pc:chgData name="Carlos Leonel Ramirez Martinez" userId="14d3900238d93848" providerId="LiveId" clId="{4FA28EAE-B2E9-4083-B736-CE69CE59857A}" dt="2022-03-21T23:05:25.995" v="351" actId="1076"/>
        <pc:sldMkLst>
          <pc:docMk/>
          <pc:sldMk cId="1347455625" sldId="275"/>
        </pc:sldMkLst>
        <pc:spChg chg="mod">
          <ac:chgData name="Carlos Leonel Ramirez Martinez" userId="14d3900238d93848" providerId="LiveId" clId="{4FA28EAE-B2E9-4083-B736-CE69CE59857A}" dt="2022-03-21T22:59:08.100" v="160" actId="20577"/>
          <ac:spMkLst>
            <pc:docMk/>
            <pc:sldMk cId="1347455625" sldId="275"/>
            <ac:spMk id="7" creationId="{1C6331CC-28A1-405D-8B44-CDE7DD0D44AE}"/>
          </ac:spMkLst>
        </pc:spChg>
        <pc:graphicFrameChg chg="add mod modGraphic">
          <ac:chgData name="Carlos Leonel Ramirez Martinez" userId="14d3900238d93848" providerId="LiveId" clId="{4FA28EAE-B2E9-4083-B736-CE69CE59857A}" dt="2022-03-21T23:05:25.995" v="351" actId="1076"/>
          <ac:graphicFrameMkLst>
            <pc:docMk/>
            <pc:sldMk cId="1347455625" sldId="275"/>
            <ac:graphicFrameMk id="4" creationId="{F34F2913-C44A-4088-8B50-042A2A8F577B}"/>
          </ac:graphicFrameMkLst>
        </pc:graphicFrameChg>
        <pc:picChg chg="del">
          <ac:chgData name="Carlos Leonel Ramirez Martinez" userId="14d3900238d93848" providerId="LiveId" clId="{4FA28EAE-B2E9-4083-B736-CE69CE59857A}" dt="2022-03-21T22:59:44.389" v="161" actId="478"/>
          <ac:picMkLst>
            <pc:docMk/>
            <pc:sldMk cId="1347455625" sldId="275"/>
            <ac:picMk id="5" creationId="{4F5DA136-46A3-4D20-90AF-2B1C60B90F1F}"/>
          </ac:picMkLst>
        </pc:picChg>
      </pc:sldChg>
      <pc:sldChg chg="modSp add">
        <pc:chgData name="Carlos Leonel Ramirez Martinez" userId="14d3900238d93848" providerId="LiveId" clId="{4FA28EAE-B2E9-4083-B736-CE69CE59857A}" dt="2022-03-22T20:49:34.385" v="451"/>
        <pc:sldMkLst>
          <pc:docMk/>
          <pc:sldMk cId="2522943307" sldId="276"/>
        </pc:sldMkLst>
        <pc:spChg chg="mod">
          <ac:chgData name="Carlos Leonel Ramirez Martinez" userId="14d3900238d93848" providerId="LiveId" clId="{4FA28EAE-B2E9-4083-B736-CE69CE59857A}" dt="2022-03-22T20:49:34.385" v="451"/>
          <ac:spMkLst>
            <pc:docMk/>
            <pc:sldMk cId="2522943307" sldId="276"/>
            <ac:spMk id="7" creationId="{1C6331CC-28A1-405D-8B44-CDE7DD0D44AE}"/>
          </ac:spMkLst>
        </pc:spChg>
      </pc:sldChg>
      <pc:sldChg chg="modSp add">
        <pc:chgData name="Carlos Leonel Ramirez Martinez" userId="14d3900238d93848" providerId="LiveId" clId="{4FA28EAE-B2E9-4083-B736-CE69CE59857A}" dt="2022-03-22T20:49:34.385" v="451"/>
        <pc:sldMkLst>
          <pc:docMk/>
          <pc:sldMk cId="4259084026" sldId="277"/>
        </pc:sldMkLst>
        <pc:spChg chg="mod">
          <ac:chgData name="Carlos Leonel Ramirez Martinez" userId="14d3900238d93848" providerId="LiveId" clId="{4FA28EAE-B2E9-4083-B736-CE69CE59857A}" dt="2022-03-22T20:49:34.385" v="451"/>
          <ac:spMkLst>
            <pc:docMk/>
            <pc:sldMk cId="4259084026" sldId="277"/>
            <ac:spMk id="7" creationId="{1C6331CC-28A1-405D-8B44-CDE7DD0D44AE}"/>
          </ac:spMkLst>
        </pc:spChg>
      </pc:sldChg>
      <pc:sldChg chg="addSp delSp modSp add mod">
        <pc:chgData name="Carlos Leonel Ramirez Martinez" userId="14d3900238d93848" providerId="LiveId" clId="{4FA28EAE-B2E9-4083-B736-CE69CE59857A}" dt="2022-03-22T20:49:34.385" v="451"/>
        <pc:sldMkLst>
          <pc:docMk/>
          <pc:sldMk cId="3905488469" sldId="278"/>
        </pc:sldMkLst>
        <pc:spChg chg="mod">
          <ac:chgData name="Carlos Leonel Ramirez Martinez" userId="14d3900238d93848" providerId="LiveId" clId="{4FA28EAE-B2E9-4083-B736-CE69CE59857A}" dt="2022-03-21T23:08:07.819" v="424" actId="20577"/>
          <ac:spMkLst>
            <pc:docMk/>
            <pc:sldMk cId="3905488469" sldId="278"/>
            <ac:spMk id="3" creationId="{5B4F1F40-35F9-41F2-B343-77C34758AC1B}"/>
          </ac:spMkLst>
        </pc:spChg>
        <pc:spChg chg="mod">
          <ac:chgData name="Carlos Leonel Ramirez Martinez" userId="14d3900238d93848" providerId="LiveId" clId="{4FA28EAE-B2E9-4083-B736-CE69CE59857A}" dt="2022-03-22T20:49:34.385" v="451"/>
          <ac:spMkLst>
            <pc:docMk/>
            <pc:sldMk cId="3905488469" sldId="278"/>
            <ac:spMk id="4" creationId="{3C79B971-993B-4F92-95E3-0BF4194F0DA8}"/>
          </ac:spMkLst>
        </pc:spChg>
        <pc:picChg chg="del">
          <ac:chgData name="Carlos Leonel Ramirez Martinez" userId="14d3900238d93848" providerId="LiveId" clId="{4FA28EAE-B2E9-4083-B736-CE69CE59857A}" dt="2022-03-21T23:07:28.067" v="367" actId="478"/>
          <ac:picMkLst>
            <pc:docMk/>
            <pc:sldMk cId="3905488469" sldId="278"/>
            <ac:picMk id="6" creationId="{B0B04D7C-1476-42C9-98DC-6CD04D35DEB6}"/>
          </ac:picMkLst>
        </pc:picChg>
        <pc:picChg chg="add mod">
          <ac:chgData name="Carlos Leonel Ramirez Martinez" userId="14d3900238d93848" providerId="LiveId" clId="{4FA28EAE-B2E9-4083-B736-CE69CE59857A}" dt="2022-03-21T23:07:32.986" v="371" actId="1076"/>
          <ac:picMkLst>
            <pc:docMk/>
            <pc:sldMk cId="3905488469" sldId="278"/>
            <ac:picMk id="7" creationId="{ED96A581-76FD-4A01-883A-CEA1830E4903}"/>
          </ac:picMkLst>
        </pc:picChg>
      </pc:sldChg>
      <pc:sldChg chg="addSp delSp modSp add mod modClrScheme chgLayout">
        <pc:chgData name="Carlos Leonel Ramirez Martinez" userId="14d3900238d93848" providerId="LiveId" clId="{4FA28EAE-B2E9-4083-B736-CE69CE59857A}" dt="2022-03-22T20:49:34.385" v="451"/>
        <pc:sldMkLst>
          <pc:docMk/>
          <pc:sldMk cId="3134049010" sldId="279"/>
        </pc:sldMkLst>
        <pc:spChg chg="mod ord">
          <ac:chgData name="Carlos Leonel Ramirez Martinez" userId="14d3900238d93848" providerId="LiveId" clId="{4FA28EAE-B2E9-4083-B736-CE69CE59857A}" dt="2022-03-21T23:09:48.909" v="437" actId="15"/>
          <ac:spMkLst>
            <pc:docMk/>
            <pc:sldMk cId="3134049010" sldId="279"/>
            <ac:spMk id="3" creationId="{BD52FC04-6392-44AC-AAE7-DA87996E8024}"/>
          </ac:spMkLst>
        </pc:spChg>
        <pc:spChg chg="add del mod">
          <ac:chgData name="Carlos Leonel Ramirez Martinez" userId="14d3900238d93848" providerId="LiveId" clId="{4FA28EAE-B2E9-4083-B736-CE69CE59857A}" dt="2022-03-21T23:09:19.266" v="428" actId="22"/>
          <ac:spMkLst>
            <pc:docMk/>
            <pc:sldMk cId="3134049010" sldId="279"/>
            <ac:spMk id="4" creationId="{2DF33EBB-0BB7-4462-A1CA-A398131A9A90}"/>
          </ac:spMkLst>
        </pc:spChg>
        <pc:spChg chg="mod ord">
          <ac:chgData name="Carlos Leonel Ramirez Martinez" userId="14d3900238d93848" providerId="LiveId" clId="{4FA28EAE-B2E9-4083-B736-CE69CE59857A}" dt="2022-03-21T23:09:28.390" v="429" actId="700"/>
          <ac:spMkLst>
            <pc:docMk/>
            <pc:sldMk cId="3134049010" sldId="279"/>
            <ac:spMk id="10" creationId="{EDB15DBE-9E57-4EDF-A8A5-FF07B10CB848}"/>
          </ac:spMkLst>
        </pc:spChg>
        <pc:spChg chg="mod ord">
          <ac:chgData name="Carlos Leonel Ramirez Martinez" userId="14d3900238d93848" providerId="LiveId" clId="{4FA28EAE-B2E9-4083-B736-CE69CE59857A}" dt="2022-03-22T20:49:34.385" v="451"/>
          <ac:spMkLst>
            <pc:docMk/>
            <pc:sldMk cId="3134049010" sldId="279"/>
            <ac:spMk id="11" creationId="{903D6AFE-5D11-4CE9-9BD2-F15CEB310073}"/>
          </ac:spMkLst>
        </pc:spChg>
        <pc:picChg chg="add del">
          <ac:chgData name="Carlos Leonel Ramirez Martinez" userId="14d3900238d93848" providerId="LiveId" clId="{4FA28EAE-B2E9-4083-B736-CE69CE59857A}" dt="2022-03-21T23:09:18.260" v="427" actId="22"/>
          <ac:picMkLst>
            <pc:docMk/>
            <pc:sldMk cId="3134049010" sldId="279"/>
            <ac:picMk id="6" creationId="{86AEFE50-5CE3-4015-A32E-5CAFDECB29BE}"/>
          </ac:picMkLst>
        </pc:picChg>
        <pc:picChg chg="add del mod ord">
          <ac:chgData name="Carlos Leonel Ramirez Martinez" userId="14d3900238d93848" providerId="LiveId" clId="{4FA28EAE-B2E9-4083-B736-CE69CE59857A}" dt="2022-03-21T23:09:30.963" v="430" actId="478"/>
          <ac:picMkLst>
            <pc:docMk/>
            <pc:sldMk cId="3134049010" sldId="279"/>
            <ac:picMk id="8" creationId="{4B248964-F79D-4B11-99ED-B01BE93DD590}"/>
          </ac:picMkLst>
        </pc:picChg>
        <pc:picChg chg="add mod">
          <ac:chgData name="Carlos Leonel Ramirez Martinez" userId="14d3900238d93848" providerId="LiveId" clId="{4FA28EAE-B2E9-4083-B736-CE69CE59857A}" dt="2022-03-21T23:09:40.226" v="435" actId="1076"/>
          <ac:picMkLst>
            <pc:docMk/>
            <pc:sldMk cId="3134049010" sldId="279"/>
            <ac:picMk id="12" creationId="{A0DD8F38-9247-4F14-ADC8-69FD3B27BAD1}"/>
          </ac:picMkLst>
        </pc:picChg>
        <pc:picChg chg="del">
          <ac:chgData name="Carlos Leonel Ramirez Martinez" userId="14d3900238d93848" providerId="LiveId" clId="{4FA28EAE-B2E9-4083-B736-CE69CE59857A}" dt="2022-03-21T23:09:15.446" v="425" actId="478"/>
          <ac:picMkLst>
            <pc:docMk/>
            <pc:sldMk cId="3134049010" sldId="279"/>
            <ac:picMk id="13" creationId="{77519D79-FCFC-42BD-B8F5-7CD9A08B8A16}"/>
          </ac:picMkLst>
        </pc:picChg>
      </pc:sldChg>
      <pc:sldChg chg="modSp add">
        <pc:chgData name="Carlos Leonel Ramirez Martinez" userId="14d3900238d93848" providerId="LiveId" clId="{4FA28EAE-B2E9-4083-B736-CE69CE59857A}" dt="2022-03-22T20:49:34.385" v="451"/>
        <pc:sldMkLst>
          <pc:docMk/>
          <pc:sldMk cId="3645942159" sldId="280"/>
        </pc:sldMkLst>
        <pc:spChg chg="mod">
          <ac:chgData name="Carlos Leonel Ramirez Martinez" userId="14d3900238d93848" providerId="LiveId" clId="{4FA28EAE-B2E9-4083-B736-CE69CE59857A}" dt="2022-03-22T20:49:34.385" v="451"/>
          <ac:spMkLst>
            <pc:docMk/>
            <pc:sldMk cId="3645942159" sldId="280"/>
            <ac:spMk id="12" creationId="{AC5E48CF-65DE-4FEF-B74A-4BBD63232F4A}"/>
          </ac:spMkLst>
        </pc:spChg>
      </pc:sldChg>
      <pc:sldChg chg="modSp add">
        <pc:chgData name="Carlos Leonel Ramirez Martinez" userId="14d3900238d93848" providerId="LiveId" clId="{4FA28EAE-B2E9-4083-B736-CE69CE59857A}" dt="2022-03-22T20:49:34.385" v="451"/>
        <pc:sldMkLst>
          <pc:docMk/>
          <pc:sldMk cId="540718254" sldId="281"/>
        </pc:sldMkLst>
        <pc:spChg chg="mod">
          <ac:chgData name="Carlos Leonel Ramirez Martinez" userId="14d3900238d93848" providerId="LiveId" clId="{4FA28EAE-B2E9-4083-B736-CE69CE59857A}" dt="2022-03-22T20:49:34.385" v="451"/>
          <ac:spMkLst>
            <pc:docMk/>
            <pc:sldMk cId="540718254" sldId="281"/>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4277299381" sldId="283"/>
        </pc:sldMkLst>
        <pc:spChg chg="mod">
          <ac:chgData name="Carlos Leonel Ramirez Martinez" userId="14d3900238d93848" providerId="LiveId" clId="{4FA28EAE-B2E9-4083-B736-CE69CE59857A}" dt="2022-03-22T20:49:34.385" v="451"/>
          <ac:spMkLst>
            <pc:docMk/>
            <pc:sldMk cId="4277299381" sldId="283"/>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1939778263" sldId="284"/>
        </pc:sldMkLst>
        <pc:spChg chg="mod">
          <ac:chgData name="Carlos Leonel Ramirez Martinez" userId="14d3900238d93848" providerId="LiveId" clId="{4FA28EAE-B2E9-4083-B736-CE69CE59857A}" dt="2022-03-22T20:49:34.385" v="451"/>
          <ac:spMkLst>
            <pc:docMk/>
            <pc:sldMk cId="1939778263" sldId="284"/>
            <ac:spMk id="16" creationId="{7CE0D4C1-C21C-4C9B-87AA-CE2D83F54536}"/>
          </ac:spMkLst>
        </pc:spChg>
      </pc:sldChg>
      <pc:sldChg chg="add del">
        <pc:chgData name="Carlos Leonel Ramirez Martinez" userId="14d3900238d93848" providerId="LiveId" clId="{4FA28EAE-B2E9-4083-B736-CE69CE59857A}" dt="2022-03-21T23:06:21.197" v="364" actId="47"/>
        <pc:sldMkLst>
          <pc:docMk/>
          <pc:sldMk cId="1539801615" sldId="285"/>
        </pc:sldMkLst>
      </pc:sldChg>
      <pc:sldChg chg="add del">
        <pc:chgData name="Carlos Leonel Ramirez Martinez" userId="14d3900238d93848" providerId="LiveId" clId="{4FA28EAE-B2E9-4083-B736-CE69CE59857A}" dt="2022-03-21T23:06:16.567" v="360" actId="47"/>
        <pc:sldMkLst>
          <pc:docMk/>
          <pc:sldMk cId="2857454322" sldId="286"/>
        </pc:sldMkLst>
      </pc:sldChg>
      <pc:sldChg chg="add del">
        <pc:chgData name="Carlos Leonel Ramirez Martinez" userId="14d3900238d93848" providerId="LiveId" clId="{4FA28EAE-B2E9-4083-B736-CE69CE59857A}" dt="2022-03-21T23:06:19.396" v="362" actId="47"/>
        <pc:sldMkLst>
          <pc:docMk/>
          <pc:sldMk cId="1848596714" sldId="287"/>
        </pc:sldMkLst>
      </pc:sldChg>
      <pc:sldChg chg="add del">
        <pc:chgData name="Carlos Leonel Ramirez Martinez" userId="14d3900238d93848" providerId="LiveId" clId="{4FA28EAE-B2E9-4083-B736-CE69CE59857A}" dt="2022-03-21T23:06:17.861" v="361" actId="47"/>
        <pc:sldMkLst>
          <pc:docMk/>
          <pc:sldMk cId="1844136161" sldId="288"/>
        </pc:sldMkLst>
      </pc:sldChg>
      <pc:sldChg chg="add del">
        <pc:chgData name="Carlos Leonel Ramirez Martinez" userId="14d3900238d93848" providerId="LiveId" clId="{4FA28EAE-B2E9-4083-B736-CE69CE59857A}" dt="2022-03-21T23:06:20.373" v="363" actId="47"/>
        <pc:sldMkLst>
          <pc:docMk/>
          <pc:sldMk cId="3170157014" sldId="289"/>
        </pc:sldMkLst>
      </pc:sldChg>
      <pc:sldChg chg="modSp add mod ord">
        <pc:chgData name="Carlos Leonel Ramirez Martinez" userId="14d3900238d93848" providerId="LiveId" clId="{4FA28EAE-B2E9-4083-B736-CE69CE59857A}" dt="2022-03-22T20:49:44.036" v="453"/>
        <pc:sldMkLst>
          <pc:docMk/>
          <pc:sldMk cId="2278150781" sldId="290"/>
        </pc:sldMkLst>
        <pc:spChg chg="mod">
          <ac:chgData name="Carlos Leonel Ramirez Martinez" userId="14d3900238d93848" providerId="LiveId" clId="{4FA28EAE-B2E9-4083-B736-CE69CE59857A}" dt="2022-03-21T23:06:41.993" v="366" actId="207"/>
          <ac:spMkLst>
            <pc:docMk/>
            <pc:sldMk cId="2278150781" sldId="290"/>
            <ac:spMk id="4" creationId="{F8FC98EB-C8B2-4D49-ADB8-39949476FD4C}"/>
          </ac:spMkLst>
        </pc:spChg>
        <pc:spChg chg="mod">
          <ac:chgData name="Carlos Leonel Ramirez Martinez" userId="14d3900238d93848" providerId="LiveId" clId="{4FA28EAE-B2E9-4083-B736-CE69CE59857A}" dt="2022-03-22T20:49:34.385" v="451"/>
          <ac:spMkLst>
            <pc:docMk/>
            <pc:sldMk cId="2278150781" sldId="290"/>
            <ac:spMk id="7" creationId="{1C6331CC-28A1-405D-8B44-CDE7DD0D44AE}"/>
          </ac:spMkLst>
        </pc:spChg>
        <pc:spChg chg="mod">
          <ac:chgData name="Carlos Leonel Ramirez Martinez" userId="14d3900238d93848" providerId="LiveId" clId="{4FA28EAE-B2E9-4083-B736-CE69CE59857A}" dt="2022-03-21T23:06:41.993" v="366" actId="207"/>
          <ac:spMkLst>
            <pc:docMk/>
            <pc:sldMk cId="2278150781" sldId="290"/>
            <ac:spMk id="9" creationId="{A8AEF33F-B0B3-4A5C-AEE8-68C7B3BCD3B9}"/>
          </ac:spMkLst>
        </pc:spChg>
      </pc:sldChg>
      <pc:sldChg chg="modSp add">
        <pc:chgData name="Carlos Leonel Ramirez Martinez" userId="14d3900238d93848" providerId="LiveId" clId="{4FA28EAE-B2E9-4083-B736-CE69CE59857A}" dt="2022-03-22T20:49:34.385" v="451"/>
        <pc:sldMkLst>
          <pc:docMk/>
          <pc:sldMk cId="2087258151" sldId="291"/>
        </pc:sldMkLst>
        <pc:spChg chg="mod">
          <ac:chgData name="Carlos Leonel Ramirez Martinez" userId="14d3900238d93848" providerId="LiveId" clId="{4FA28EAE-B2E9-4083-B736-CE69CE59857A}" dt="2022-03-22T20:49:34.385" v="451"/>
          <ac:spMkLst>
            <pc:docMk/>
            <pc:sldMk cId="2087258151" sldId="291"/>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17057173" sldId="292"/>
        </pc:sldMkLst>
        <pc:spChg chg="mod">
          <ac:chgData name="Carlos Leonel Ramirez Martinez" userId="14d3900238d93848" providerId="LiveId" clId="{4FA28EAE-B2E9-4083-B736-CE69CE59857A}" dt="2022-03-22T20:49:34.385" v="451"/>
          <ac:spMkLst>
            <pc:docMk/>
            <pc:sldMk cId="17057173" sldId="292"/>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1659619053" sldId="293"/>
        </pc:sldMkLst>
        <pc:spChg chg="mod">
          <ac:chgData name="Carlos Leonel Ramirez Martinez" userId="14d3900238d93848" providerId="LiveId" clId="{4FA28EAE-B2E9-4083-B736-CE69CE59857A}" dt="2022-03-22T20:49:34.385" v="451"/>
          <ac:spMkLst>
            <pc:docMk/>
            <pc:sldMk cId="1659619053" sldId="293"/>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272235488" sldId="294"/>
        </pc:sldMkLst>
        <pc:spChg chg="mod">
          <ac:chgData name="Carlos Leonel Ramirez Martinez" userId="14d3900238d93848" providerId="LiveId" clId="{4FA28EAE-B2E9-4083-B736-CE69CE59857A}" dt="2022-03-22T20:49:34.385" v="451"/>
          <ac:spMkLst>
            <pc:docMk/>
            <pc:sldMk cId="272235488" sldId="294"/>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2445405699" sldId="295"/>
        </pc:sldMkLst>
        <pc:spChg chg="mod">
          <ac:chgData name="Carlos Leonel Ramirez Martinez" userId="14d3900238d93848" providerId="LiveId" clId="{4FA28EAE-B2E9-4083-B736-CE69CE59857A}" dt="2022-03-22T20:49:34.385" v="451"/>
          <ac:spMkLst>
            <pc:docMk/>
            <pc:sldMk cId="2445405699" sldId="295"/>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3908179868" sldId="296"/>
        </pc:sldMkLst>
        <pc:spChg chg="mod">
          <ac:chgData name="Carlos Leonel Ramirez Martinez" userId="14d3900238d93848" providerId="LiveId" clId="{4FA28EAE-B2E9-4083-B736-CE69CE59857A}" dt="2022-03-22T20:49:34.385" v="451"/>
          <ac:spMkLst>
            <pc:docMk/>
            <pc:sldMk cId="3908179868" sldId="296"/>
            <ac:spMk id="8" creationId="{22D54359-CEE1-4E50-83C1-A3F73BE6CF31}"/>
          </ac:spMkLst>
        </pc:spChg>
      </pc:sldChg>
      <pc:sldChg chg="modSp add mod">
        <pc:chgData name="Carlos Leonel Ramirez Martinez" userId="14d3900238d93848" providerId="LiveId" clId="{4FA28EAE-B2E9-4083-B736-CE69CE59857A}" dt="2022-03-22T20:49:34.385" v="451"/>
        <pc:sldMkLst>
          <pc:docMk/>
          <pc:sldMk cId="1356815851" sldId="297"/>
        </pc:sldMkLst>
        <pc:spChg chg="mod">
          <ac:chgData name="Carlos Leonel Ramirez Martinez" userId="14d3900238d93848" providerId="LiveId" clId="{4FA28EAE-B2E9-4083-B736-CE69CE59857A}" dt="2022-03-22T20:49:34.385" v="451"/>
          <ac:spMkLst>
            <pc:docMk/>
            <pc:sldMk cId="1356815851" sldId="297"/>
            <ac:spMk id="8" creationId="{22D54359-CEE1-4E50-83C1-A3F73BE6CF31}"/>
          </ac:spMkLst>
        </pc:spChg>
        <pc:spChg chg="mod">
          <ac:chgData name="Carlos Leonel Ramirez Martinez" userId="14d3900238d93848" providerId="LiveId" clId="{4FA28EAE-B2E9-4083-B736-CE69CE59857A}" dt="2022-03-21T22:59:02.620" v="159" actId="27636"/>
          <ac:spMkLst>
            <pc:docMk/>
            <pc:sldMk cId="1356815851" sldId="297"/>
            <ac:spMk id="9" creationId="{37F1F972-211C-4007-BB5B-BC3852AA90FD}"/>
          </ac:spMkLst>
        </pc:spChg>
      </pc:sldChg>
      <pc:sldChg chg="modSp add">
        <pc:chgData name="Carlos Leonel Ramirez Martinez" userId="14d3900238d93848" providerId="LiveId" clId="{4FA28EAE-B2E9-4083-B736-CE69CE59857A}" dt="2022-03-22T20:49:34.385" v="451"/>
        <pc:sldMkLst>
          <pc:docMk/>
          <pc:sldMk cId="1702044462" sldId="298"/>
        </pc:sldMkLst>
        <pc:spChg chg="mod">
          <ac:chgData name="Carlos Leonel Ramirez Martinez" userId="14d3900238d93848" providerId="LiveId" clId="{4FA28EAE-B2E9-4083-B736-CE69CE59857A}" dt="2022-03-22T20:49:34.385" v="451"/>
          <ac:spMkLst>
            <pc:docMk/>
            <pc:sldMk cId="1702044462" sldId="298"/>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1516328571" sldId="299"/>
        </pc:sldMkLst>
        <pc:spChg chg="mod">
          <ac:chgData name="Carlos Leonel Ramirez Martinez" userId="14d3900238d93848" providerId="LiveId" clId="{4FA28EAE-B2E9-4083-B736-CE69CE59857A}" dt="2022-03-22T20:49:34.385" v="451"/>
          <ac:spMkLst>
            <pc:docMk/>
            <pc:sldMk cId="1516328571" sldId="299"/>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446175082" sldId="300"/>
        </pc:sldMkLst>
        <pc:spChg chg="mod">
          <ac:chgData name="Carlos Leonel Ramirez Martinez" userId="14d3900238d93848" providerId="LiveId" clId="{4FA28EAE-B2E9-4083-B736-CE69CE59857A}" dt="2022-03-22T20:49:34.385" v="451"/>
          <ac:spMkLst>
            <pc:docMk/>
            <pc:sldMk cId="446175082" sldId="300"/>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4224182638" sldId="301"/>
        </pc:sldMkLst>
        <pc:spChg chg="mod">
          <ac:chgData name="Carlos Leonel Ramirez Martinez" userId="14d3900238d93848" providerId="LiveId" clId="{4FA28EAE-B2E9-4083-B736-CE69CE59857A}" dt="2022-03-22T20:49:34.385" v="451"/>
          <ac:spMkLst>
            <pc:docMk/>
            <pc:sldMk cId="4224182638" sldId="301"/>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3215175622" sldId="302"/>
        </pc:sldMkLst>
        <pc:spChg chg="mod">
          <ac:chgData name="Carlos Leonel Ramirez Martinez" userId="14d3900238d93848" providerId="LiveId" clId="{4FA28EAE-B2E9-4083-B736-CE69CE59857A}" dt="2022-03-22T20:49:34.385" v="451"/>
          <ac:spMkLst>
            <pc:docMk/>
            <pc:sldMk cId="3215175622" sldId="302"/>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2637801096" sldId="305"/>
        </pc:sldMkLst>
        <pc:spChg chg="mod">
          <ac:chgData name="Carlos Leonel Ramirez Martinez" userId="14d3900238d93848" providerId="LiveId" clId="{4FA28EAE-B2E9-4083-B736-CE69CE59857A}" dt="2022-03-22T20:49:34.385" v="451"/>
          <ac:spMkLst>
            <pc:docMk/>
            <pc:sldMk cId="2637801096" sldId="305"/>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1594577914" sldId="306"/>
        </pc:sldMkLst>
        <pc:spChg chg="mod">
          <ac:chgData name="Carlos Leonel Ramirez Martinez" userId="14d3900238d93848" providerId="LiveId" clId="{4FA28EAE-B2E9-4083-B736-CE69CE59857A}" dt="2022-03-22T20:49:34.385" v="451"/>
          <ac:spMkLst>
            <pc:docMk/>
            <pc:sldMk cId="1594577914" sldId="306"/>
            <ac:spMk id="8" creationId="{22D54359-CEE1-4E50-83C1-A3F73BE6CF31}"/>
          </ac:spMkLst>
        </pc:spChg>
      </pc:sldChg>
      <pc:sldChg chg="modSp add">
        <pc:chgData name="Carlos Leonel Ramirez Martinez" userId="14d3900238d93848" providerId="LiveId" clId="{4FA28EAE-B2E9-4083-B736-CE69CE59857A}" dt="2022-03-22T20:49:34.385" v="451"/>
        <pc:sldMkLst>
          <pc:docMk/>
          <pc:sldMk cId="1590998571" sldId="307"/>
        </pc:sldMkLst>
        <pc:spChg chg="mod">
          <ac:chgData name="Carlos Leonel Ramirez Martinez" userId="14d3900238d93848" providerId="LiveId" clId="{4FA28EAE-B2E9-4083-B736-CE69CE59857A}" dt="2022-03-22T20:49:34.385" v="451"/>
          <ac:spMkLst>
            <pc:docMk/>
            <pc:sldMk cId="1590998571" sldId="307"/>
            <ac:spMk id="8" creationId="{22D54359-CEE1-4E50-83C1-A3F73BE6CF31}"/>
          </ac:spMkLst>
        </pc:spChg>
      </pc:sldChg>
      <pc:sldChg chg="del">
        <pc:chgData name="Carlos Leonel Ramirez Martinez" userId="14d3900238d93848" providerId="LiveId" clId="{4FA28EAE-B2E9-4083-B736-CE69CE59857A}" dt="2022-03-21T22:59:00.315" v="157" actId="47"/>
        <pc:sldMkLst>
          <pc:docMk/>
          <pc:sldMk cId="3112687805" sldId="342"/>
        </pc:sldMkLst>
      </pc:sldChg>
      <pc:sldChg chg="del">
        <pc:chgData name="Carlos Leonel Ramirez Martinez" userId="14d3900238d93848" providerId="LiveId" clId="{4FA28EAE-B2E9-4083-B736-CE69CE59857A}" dt="2022-03-21T22:59:00.315" v="157" actId="47"/>
        <pc:sldMkLst>
          <pc:docMk/>
          <pc:sldMk cId="1569780132" sldId="343"/>
        </pc:sldMkLst>
      </pc:sldChg>
      <pc:sldChg chg="del">
        <pc:chgData name="Carlos Leonel Ramirez Martinez" userId="14d3900238d93848" providerId="LiveId" clId="{4FA28EAE-B2E9-4083-B736-CE69CE59857A}" dt="2022-03-21T22:59:00.315" v="157" actId="47"/>
        <pc:sldMkLst>
          <pc:docMk/>
          <pc:sldMk cId="2466995180" sldId="344"/>
        </pc:sldMkLst>
      </pc:sldChg>
      <pc:sldChg chg="del">
        <pc:chgData name="Carlos Leonel Ramirez Martinez" userId="14d3900238d93848" providerId="LiveId" clId="{4FA28EAE-B2E9-4083-B736-CE69CE59857A}" dt="2022-03-21T22:59:00.315" v="157" actId="47"/>
        <pc:sldMkLst>
          <pc:docMk/>
          <pc:sldMk cId="950461353" sldId="345"/>
        </pc:sldMkLst>
      </pc:sldChg>
      <pc:sldChg chg="del">
        <pc:chgData name="Carlos Leonel Ramirez Martinez" userId="14d3900238d93848" providerId="LiveId" clId="{4FA28EAE-B2E9-4083-B736-CE69CE59857A}" dt="2022-03-21T22:59:00.315" v="157" actId="47"/>
        <pc:sldMkLst>
          <pc:docMk/>
          <pc:sldMk cId="961991732" sldId="346"/>
        </pc:sldMkLst>
      </pc:sldChg>
      <pc:sldChg chg="del">
        <pc:chgData name="Carlos Leonel Ramirez Martinez" userId="14d3900238d93848" providerId="LiveId" clId="{4FA28EAE-B2E9-4083-B736-CE69CE59857A}" dt="2022-03-21T22:59:00.315" v="157" actId="47"/>
        <pc:sldMkLst>
          <pc:docMk/>
          <pc:sldMk cId="1600019735" sldId="347"/>
        </pc:sldMkLst>
      </pc:sldChg>
      <pc:sldChg chg="del">
        <pc:chgData name="Carlos Leonel Ramirez Martinez" userId="14d3900238d93848" providerId="LiveId" clId="{4FA28EAE-B2E9-4083-B736-CE69CE59857A}" dt="2022-03-21T22:59:00.315" v="157" actId="47"/>
        <pc:sldMkLst>
          <pc:docMk/>
          <pc:sldMk cId="4156788682" sldId="348"/>
        </pc:sldMkLst>
      </pc:sldChg>
      <pc:sldChg chg="del">
        <pc:chgData name="Carlos Leonel Ramirez Martinez" userId="14d3900238d93848" providerId="LiveId" clId="{4FA28EAE-B2E9-4083-B736-CE69CE59857A}" dt="2022-03-21T22:59:00.315" v="157" actId="47"/>
        <pc:sldMkLst>
          <pc:docMk/>
          <pc:sldMk cId="3497047564" sldId="349"/>
        </pc:sldMkLst>
      </pc:sldChg>
      <pc:sldChg chg="del">
        <pc:chgData name="Carlos Leonel Ramirez Martinez" userId="14d3900238d93848" providerId="LiveId" clId="{4FA28EAE-B2E9-4083-B736-CE69CE59857A}" dt="2022-03-21T22:59:00.315" v="157" actId="47"/>
        <pc:sldMkLst>
          <pc:docMk/>
          <pc:sldMk cId="2474654631" sldId="350"/>
        </pc:sldMkLst>
      </pc:sldChg>
      <pc:sldChg chg="del">
        <pc:chgData name="Carlos Leonel Ramirez Martinez" userId="14d3900238d93848" providerId="LiveId" clId="{4FA28EAE-B2E9-4083-B736-CE69CE59857A}" dt="2022-03-21T22:59:00.315" v="157" actId="47"/>
        <pc:sldMkLst>
          <pc:docMk/>
          <pc:sldMk cId="2193019126" sldId="351"/>
        </pc:sldMkLst>
      </pc:sldChg>
      <pc:sldChg chg="del">
        <pc:chgData name="Carlos Leonel Ramirez Martinez" userId="14d3900238d93848" providerId="LiveId" clId="{4FA28EAE-B2E9-4083-B736-CE69CE59857A}" dt="2022-03-21T22:59:00.315" v="157" actId="47"/>
        <pc:sldMkLst>
          <pc:docMk/>
          <pc:sldMk cId="1924482509" sldId="352"/>
        </pc:sldMkLst>
      </pc:sldChg>
      <pc:sldChg chg="del">
        <pc:chgData name="Carlos Leonel Ramirez Martinez" userId="14d3900238d93848" providerId="LiveId" clId="{4FA28EAE-B2E9-4083-B736-CE69CE59857A}" dt="2022-03-21T22:59:00.315" v="157" actId="47"/>
        <pc:sldMkLst>
          <pc:docMk/>
          <pc:sldMk cId="2909579248" sldId="353"/>
        </pc:sldMkLst>
      </pc:sldChg>
      <pc:sldChg chg="del">
        <pc:chgData name="Carlos Leonel Ramirez Martinez" userId="14d3900238d93848" providerId="LiveId" clId="{4FA28EAE-B2E9-4083-B736-CE69CE59857A}" dt="2022-03-21T22:59:00.315" v="157" actId="47"/>
        <pc:sldMkLst>
          <pc:docMk/>
          <pc:sldMk cId="1347566279" sldId="354"/>
        </pc:sldMkLst>
      </pc:sldChg>
      <pc:sldChg chg="del">
        <pc:chgData name="Carlos Leonel Ramirez Martinez" userId="14d3900238d93848" providerId="LiveId" clId="{4FA28EAE-B2E9-4083-B736-CE69CE59857A}" dt="2022-03-21T22:59:00.315" v="157" actId="47"/>
        <pc:sldMkLst>
          <pc:docMk/>
          <pc:sldMk cId="2946742862" sldId="355"/>
        </pc:sldMkLst>
      </pc:sldChg>
      <pc:sldChg chg="del">
        <pc:chgData name="Carlos Leonel Ramirez Martinez" userId="14d3900238d93848" providerId="LiveId" clId="{4FA28EAE-B2E9-4083-B736-CE69CE59857A}" dt="2022-03-21T22:59:00.315" v="157" actId="47"/>
        <pc:sldMkLst>
          <pc:docMk/>
          <pc:sldMk cId="3073040992" sldId="356"/>
        </pc:sldMkLst>
      </pc:sldChg>
      <pc:sldChg chg="del">
        <pc:chgData name="Carlos Leonel Ramirez Martinez" userId="14d3900238d93848" providerId="LiveId" clId="{4FA28EAE-B2E9-4083-B736-CE69CE59857A}" dt="2022-03-21T22:59:00.315" v="157" actId="47"/>
        <pc:sldMkLst>
          <pc:docMk/>
          <pc:sldMk cId="460490854" sldId="357"/>
        </pc:sldMkLst>
      </pc:sldChg>
      <pc:sldChg chg="del">
        <pc:chgData name="Carlos Leonel Ramirez Martinez" userId="14d3900238d93848" providerId="LiveId" clId="{4FA28EAE-B2E9-4083-B736-CE69CE59857A}" dt="2022-03-21T22:59:00.315" v="157" actId="47"/>
        <pc:sldMkLst>
          <pc:docMk/>
          <pc:sldMk cId="812471087" sldId="358"/>
        </pc:sldMkLst>
      </pc:sldChg>
      <pc:sldChg chg="del">
        <pc:chgData name="Carlos Leonel Ramirez Martinez" userId="14d3900238d93848" providerId="LiveId" clId="{4FA28EAE-B2E9-4083-B736-CE69CE59857A}" dt="2022-03-21T22:59:00.315" v="157" actId="47"/>
        <pc:sldMkLst>
          <pc:docMk/>
          <pc:sldMk cId="3727631489" sldId="359"/>
        </pc:sldMkLst>
      </pc:sldChg>
      <pc:sldChg chg="del">
        <pc:chgData name="Carlos Leonel Ramirez Martinez" userId="14d3900238d93848" providerId="LiveId" clId="{4FA28EAE-B2E9-4083-B736-CE69CE59857A}" dt="2022-03-21T22:59:00.315" v="157" actId="47"/>
        <pc:sldMkLst>
          <pc:docMk/>
          <pc:sldMk cId="3724337007" sldId="360"/>
        </pc:sldMkLst>
      </pc:sldChg>
      <pc:sldChg chg="del">
        <pc:chgData name="Carlos Leonel Ramirez Martinez" userId="14d3900238d93848" providerId="LiveId" clId="{4FA28EAE-B2E9-4083-B736-CE69CE59857A}" dt="2022-03-21T22:59:00.315" v="157" actId="47"/>
        <pc:sldMkLst>
          <pc:docMk/>
          <pc:sldMk cId="246770953" sldId="361"/>
        </pc:sldMkLst>
      </pc:sldChg>
      <pc:sldChg chg="del">
        <pc:chgData name="Carlos Leonel Ramirez Martinez" userId="14d3900238d93848" providerId="LiveId" clId="{4FA28EAE-B2E9-4083-B736-CE69CE59857A}" dt="2022-03-21T22:59:00.315" v="157" actId="47"/>
        <pc:sldMkLst>
          <pc:docMk/>
          <pc:sldMk cId="2912675615" sldId="362"/>
        </pc:sldMkLst>
      </pc:sldChg>
      <pc:sldChg chg="del">
        <pc:chgData name="Carlos Leonel Ramirez Martinez" userId="14d3900238d93848" providerId="LiveId" clId="{4FA28EAE-B2E9-4083-B736-CE69CE59857A}" dt="2022-03-21T22:59:00.315" v="157" actId="47"/>
        <pc:sldMkLst>
          <pc:docMk/>
          <pc:sldMk cId="2754295484" sldId="363"/>
        </pc:sldMkLst>
      </pc:sldChg>
      <pc:sldChg chg="del">
        <pc:chgData name="Carlos Leonel Ramirez Martinez" userId="14d3900238d93848" providerId="LiveId" clId="{4FA28EAE-B2E9-4083-B736-CE69CE59857A}" dt="2022-03-21T22:59:00.315" v="157" actId="47"/>
        <pc:sldMkLst>
          <pc:docMk/>
          <pc:sldMk cId="2085677176" sldId="364"/>
        </pc:sldMkLst>
      </pc:sldChg>
      <pc:sldChg chg="del">
        <pc:chgData name="Carlos Leonel Ramirez Martinez" userId="14d3900238d93848" providerId="LiveId" clId="{4FA28EAE-B2E9-4083-B736-CE69CE59857A}" dt="2022-03-21T22:59:00.315" v="157" actId="47"/>
        <pc:sldMkLst>
          <pc:docMk/>
          <pc:sldMk cId="1458261890" sldId="365"/>
        </pc:sldMkLst>
      </pc:sldChg>
      <pc:sldChg chg="del">
        <pc:chgData name="Carlos Leonel Ramirez Martinez" userId="14d3900238d93848" providerId="LiveId" clId="{4FA28EAE-B2E9-4083-B736-CE69CE59857A}" dt="2022-03-21T22:59:00.315" v="157" actId="47"/>
        <pc:sldMkLst>
          <pc:docMk/>
          <pc:sldMk cId="1243948887" sldId="366"/>
        </pc:sldMkLst>
      </pc:sldChg>
      <pc:sldChg chg="del">
        <pc:chgData name="Carlos Leonel Ramirez Martinez" userId="14d3900238d93848" providerId="LiveId" clId="{4FA28EAE-B2E9-4083-B736-CE69CE59857A}" dt="2022-03-21T22:59:00.315" v="157" actId="47"/>
        <pc:sldMkLst>
          <pc:docMk/>
          <pc:sldMk cId="3067436198" sldId="367"/>
        </pc:sldMkLst>
      </pc:sldChg>
      <pc:sldChg chg="del">
        <pc:chgData name="Carlos Leonel Ramirez Martinez" userId="14d3900238d93848" providerId="LiveId" clId="{4FA28EAE-B2E9-4083-B736-CE69CE59857A}" dt="2022-03-21T22:59:00.315" v="157" actId="47"/>
        <pc:sldMkLst>
          <pc:docMk/>
          <pc:sldMk cId="2685351904" sldId="368"/>
        </pc:sldMkLst>
      </pc:sldChg>
      <pc:sldChg chg="del">
        <pc:chgData name="Carlos Leonel Ramirez Martinez" userId="14d3900238d93848" providerId="LiveId" clId="{4FA28EAE-B2E9-4083-B736-CE69CE59857A}" dt="2022-03-21T22:59:00.315" v="157" actId="47"/>
        <pc:sldMkLst>
          <pc:docMk/>
          <pc:sldMk cId="1475942946" sldId="369"/>
        </pc:sldMkLst>
      </pc:sldChg>
      <pc:sldChg chg="del">
        <pc:chgData name="Carlos Leonel Ramirez Martinez" userId="14d3900238d93848" providerId="LiveId" clId="{4FA28EAE-B2E9-4083-B736-CE69CE59857A}" dt="2022-03-21T22:59:00.315" v="157" actId="47"/>
        <pc:sldMkLst>
          <pc:docMk/>
          <pc:sldMk cId="4094700707" sldId="370"/>
        </pc:sldMkLst>
      </pc:sldChg>
      <pc:sldChg chg="del">
        <pc:chgData name="Carlos Leonel Ramirez Martinez" userId="14d3900238d93848" providerId="LiveId" clId="{4FA28EAE-B2E9-4083-B736-CE69CE59857A}" dt="2022-03-21T22:59:00.315" v="157" actId="47"/>
        <pc:sldMkLst>
          <pc:docMk/>
          <pc:sldMk cId="3527635352" sldId="371"/>
        </pc:sldMkLst>
      </pc:sldChg>
      <pc:sldChg chg="del">
        <pc:chgData name="Carlos Leonel Ramirez Martinez" userId="14d3900238d93848" providerId="LiveId" clId="{4FA28EAE-B2E9-4083-B736-CE69CE59857A}" dt="2022-03-21T22:59:00.315" v="157" actId="47"/>
        <pc:sldMkLst>
          <pc:docMk/>
          <pc:sldMk cId="2371224498" sldId="372"/>
        </pc:sldMkLst>
      </pc:sldChg>
      <pc:sldChg chg="del">
        <pc:chgData name="Carlos Leonel Ramirez Martinez" userId="14d3900238d93848" providerId="LiveId" clId="{4FA28EAE-B2E9-4083-B736-CE69CE59857A}" dt="2022-03-21T22:59:00.315" v="157" actId="47"/>
        <pc:sldMkLst>
          <pc:docMk/>
          <pc:sldMk cId="432797414" sldId="373"/>
        </pc:sldMkLst>
      </pc:sldChg>
      <pc:sldChg chg="del">
        <pc:chgData name="Carlos Leonel Ramirez Martinez" userId="14d3900238d93848" providerId="LiveId" clId="{4FA28EAE-B2E9-4083-B736-CE69CE59857A}" dt="2022-03-21T22:59:00.315" v="157" actId="47"/>
        <pc:sldMkLst>
          <pc:docMk/>
          <pc:sldMk cId="2646518816" sldId="376"/>
        </pc:sldMkLst>
      </pc:sldChg>
      <pc:sldChg chg="del">
        <pc:chgData name="Carlos Leonel Ramirez Martinez" userId="14d3900238d93848" providerId="LiveId" clId="{4FA28EAE-B2E9-4083-B736-CE69CE59857A}" dt="2022-03-21T22:59:00.315" v="157" actId="47"/>
        <pc:sldMkLst>
          <pc:docMk/>
          <pc:sldMk cId="3060128742" sldId="377"/>
        </pc:sldMkLst>
      </pc:sldChg>
      <pc:sldChg chg="del">
        <pc:chgData name="Carlos Leonel Ramirez Martinez" userId="14d3900238d93848" providerId="LiveId" clId="{4FA28EAE-B2E9-4083-B736-CE69CE59857A}" dt="2022-03-21T22:59:00.315" v="157" actId="47"/>
        <pc:sldMkLst>
          <pc:docMk/>
          <pc:sldMk cId="1930437226" sldId="378"/>
        </pc:sldMkLst>
      </pc:sldChg>
      <pc:sldChg chg="del">
        <pc:chgData name="Carlos Leonel Ramirez Martinez" userId="14d3900238d93848" providerId="LiveId" clId="{4FA28EAE-B2E9-4083-B736-CE69CE59857A}" dt="2022-03-21T22:59:00.315" v="157" actId="47"/>
        <pc:sldMkLst>
          <pc:docMk/>
          <pc:sldMk cId="3688991853" sldId="379"/>
        </pc:sldMkLst>
      </pc:sldChg>
      <pc:sldChg chg="del">
        <pc:chgData name="Carlos Leonel Ramirez Martinez" userId="14d3900238d93848" providerId="LiveId" clId="{4FA28EAE-B2E9-4083-B736-CE69CE59857A}" dt="2022-03-21T22:59:00.315" v="157" actId="47"/>
        <pc:sldMkLst>
          <pc:docMk/>
          <pc:sldMk cId="2029660175" sldId="380"/>
        </pc:sldMkLst>
      </pc:sldChg>
      <pc:sldChg chg="del">
        <pc:chgData name="Carlos Leonel Ramirez Martinez" userId="14d3900238d93848" providerId="LiveId" clId="{4FA28EAE-B2E9-4083-B736-CE69CE59857A}" dt="2022-03-21T22:59:00.315" v="157" actId="47"/>
        <pc:sldMkLst>
          <pc:docMk/>
          <pc:sldMk cId="4206653191" sldId="381"/>
        </pc:sldMkLst>
      </pc:sldChg>
      <pc:sldChg chg="del">
        <pc:chgData name="Carlos Leonel Ramirez Martinez" userId="14d3900238d93848" providerId="LiveId" clId="{4FA28EAE-B2E9-4083-B736-CE69CE59857A}" dt="2022-03-21T22:59:00.315" v="157" actId="47"/>
        <pc:sldMkLst>
          <pc:docMk/>
          <pc:sldMk cId="3461844647" sldId="382"/>
        </pc:sldMkLst>
      </pc:sldChg>
      <pc:sldChg chg="del">
        <pc:chgData name="Carlos Leonel Ramirez Martinez" userId="14d3900238d93848" providerId="LiveId" clId="{4FA28EAE-B2E9-4083-B736-CE69CE59857A}" dt="2022-03-21T22:59:00.315" v="157" actId="47"/>
        <pc:sldMkLst>
          <pc:docMk/>
          <pc:sldMk cId="3699487183" sldId="383"/>
        </pc:sldMkLst>
      </pc:sldChg>
      <pc:sldChg chg="del">
        <pc:chgData name="Carlos Leonel Ramirez Martinez" userId="14d3900238d93848" providerId="LiveId" clId="{4FA28EAE-B2E9-4083-B736-CE69CE59857A}" dt="2022-03-21T22:59:00.315" v="157" actId="47"/>
        <pc:sldMkLst>
          <pc:docMk/>
          <pc:sldMk cId="1689228102" sldId="384"/>
        </pc:sldMkLst>
      </pc:sldChg>
      <pc:sldChg chg="del">
        <pc:chgData name="Carlos Leonel Ramirez Martinez" userId="14d3900238d93848" providerId="LiveId" clId="{4FA28EAE-B2E9-4083-B736-CE69CE59857A}" dt="2022-03-21T22:59:00.315" v="157" actId="47"/>
        <pc:sldMkLst>
          <pc:docMk/>
          <pc:sldMk cId="3560072019" sldId="385"/>
        </pc:sldMkLst>
      </pc:sldChg>
      <pc:sldChg chg="del">
        <pc:chgData name="Carlos Leonel Ramirez Martinez" userId="14d3900238d93848" providerId="LiveId" clId="{4FA28EAE-B2E9-4083-B736-CE69CE59857A}" dt="2022-03-21T22:59:00.315" v="157" actId="47"/>
        <pc:sldMkLst>
          <pc:docMk/>
          <pc:sldMk cId="602553631" sldId="386"/>
        </pc:sldMkLst>
      </pc:sldChg>
      <pc:sldChg chg="del">
        <pc:chgData name="Carlos Leonel Ramirez Martinez" userId="14d3900238d93848" providerId="LiveId" clId="{4FA28EAE-B2E9-4083-B736-CE69CE59857A}" dt="2022-03-21T22:59:00.315" v="157" actId="47"/>
        <pc:sldMkLst>
          <pc:docMk/>
          <pc:sldMk cId="2731193841" sldId="387"/>
        </pc:sldMkLst>
      </pc:sldChg>
      <pc:sldChg chg="del">
        <pc:chgData name="Carlos Leonel Ramirez Martinez" userId="14d3900238d93848" providerId="LiveId" clId="{4FA28EAE-B2E9-4083-B736-CE69CE59857A}" dt="2022-03-21T22:59:00.315" v="157" actId="47"/>
        <pc:sldMkLst>
          <pc:docMk/>
          <pc:sldMk cId="2832876619" sldId="388"/>
        </pc:sldMkLst>
      </pc:sldChg>
      <pc:sldChg chg="del">
        <pc:chgData name="Carlos Leonel Ramirez Martinez" userId="14d3900238d93848" providerId="LiveId" clId="{4FA28EAE-B2E9-4083-B736-CE69CE59857A}" dt="2022-03-21T22:59:00.315" v="157" actId="47"/>
        <pc:sldMkLst>
          <pc:docMk/>
          <pc:sldMk cId="1917613134" sldId="389"/>
        </pc:sldMkLst>
      </pc:sldChg>
      <pc:sldChg chg="del">
        <pc:chgData name="Carlos Leonel Ramirez Martinez" userId="14d3900238d93848" providerId="LiveId" clId="{4FA28EAE-B2E9-4083-B736-CE69CE59857A}" dt="2022-03-21T22:59:00.315" v="157" actId="47"/>
        <pc:sldMkLst>
          <pc:docMk/>
          <pc:sldMk cId="1435891202" sldId="390"/>
        </pc:sldMkLst>
      </pc:sldChg>
      <pc:sldChg chg="del">
        <pc:chgData name="Carlos Leonel Ramirez Martinez" userId="14d3900238d93848" providerId="LiveId" clId="{4FA28EAE-B2E9-4083-B736-CE69CE59857A}" dt="2022-03-21T22:59:00.315" v="157" actId="47"/>
        <pc:sldMkLst>
          <pc:docMk/>
          <pc:sldMk cId="2532726882" sldId="391"/>
        </pc:sldMkLst>
      </pc:sldChg>
      <pc:sldChg chg="del">
        <pc:chgData name="Carlos Leonel Ramirez Martinez" userId="14d3900238d93848" providerId="LiveId" clId="{4FA28EAE-B2E9-4083-B736-CE69CE59857A}" dt="2022-03-21T22:59:00.315" v="157" actId="47"/>
        <pc:sldMkLst>
          <pc:docMk/>
          <pc:sldMk cId="2223015609" sldId="392"/>
        </pc:sldMkLst>
      </pc:sldChg>
      <pc:sldChg chg="del">
        <pc:chgData name="Carlos Leonel Ramirez Martinez" userId="14d3900238d93848" providerId="LiveId" clId="{4FA28EAE-B2E9-4083-B736-CE69CE59857A}" dt="2022-03-21T22:59:00.315" v="157" actId="47"/>
        <pc:sldMkLst>
          <pc:docMk/>
          <pc:sldMk cId="4055651477" sldId="393"/>
        </pc:sldMkLst>
      </pc:sldChg>
      <pc:sldChg chg="del">
        <pc:chgData name="Carlos Leonel Ramirez Martinez" userId="14d3900238d93848" providerId="LiveId" clId="{4FA28EAE-B2E9-4083-B736-CE69CE59857A}" dt="2022-03-21T22:59:00.315" v="157" actId="47"/>
        <pc:sldMkLst>
          <pc:docMk/>
          <pc:sldMk cId="1201221088" sldId="394"/>
        </pc:sldMkLst>
      </pc:sldChg>
      <pc:sldChg chg="del">
        <pc:chgData name="Carlos Leonel Ramirez Martinez" userId="14d3900238d93848" providerId="LiveId" clId="{4FA28EAE-B2E9-4083-B736-CE69CE59857A}" dt="2022-03-21T22:59:00.315" v="157" actId="47"/>
        <pc:sldMkLst>
          <pc:docMk/>
          <pc:sldMk cId="2830307740" sldId="395"/>
        </pc:sldMkLst>
      </pc:sldChg>
      <pc:sldChg chg="del">
        <pc:chgData name="Carlos Leonel Ramirez Martinez" userId="14d3900238d93848" providerId="LiveId" clId="{4FA28EAE-B2E9-4083-B736-CE69CE59857A}" dt="2022-03-21T22:59:00.315" v="157" actId="47"/>
        <pc:sldMkLst>
          <pc:docMk/>
          <pc:sldMk cId="11942578" sldId="396"/>
        </pc:sldMkLst>
      </pc:sldChg>
      <pc:sldChg chg="del">
        <pc:chgData name="Carlos Leonel Ramirez Martinez" userId="14d3900238d93848" providerId="LiveId" clId="{4FA28EAE-B2E9-4083-B736-CE69CE59857A}" dt="2022-03-21T22:59:00.315" v="157" actId="47"/>
        <pc:sldMkLst>
          <pc:docMk/>
          <pc:sldMk cId="3452476006" sldId="397"/>
        </pc:sldMkLst>
      </pc:sldChg>
      <pc:sldChg chg="del">
        <pc:chgData name="Carlos Leonel Ramirez Martinez" userId="14d3900238d93848" providerId="LiveId" clId="{4FA28EAE-B2E9-4083-B736-CE69CE59857A}" dt="2022-03-21T22:59:00.315" v="157" actId="47"/>
        <pc:sldMkLst>
          <pc:docMk/>
          <pc:sldMk cId="472282394" sldId="398"/>
        </pc:sldMkLst>
      </pc:sldChg>
      <pc:sldChg chg="del">
        <pc:chgData name="Carlos Leonel Ramirez Martinez" userId="14d3900238d93848" providerId="LiveId" clId="{4FA28EAE-B2E9-4083-B736-CE69CE59857A}" dt="2022-03-21T22:59:00.315" v="157" actId="47"/>
        <pc:sldMkLst>
          <pc:docMk/>
          <pc:sldMk cId="142080882" sldId="399"/>
        </pc:sldMkLst>
      </pc:sldChg>
      <pc:sldChg chg="del">
        <pc:chgData name="Carlos Leonel Ramirez Martinez" userId="14d3900238d93848" providerId="LiveId" clId="{4FA28EAE-B2E9-4083-B736-CE69CE59857A}" dt="2022-03-21T22:59:00.315" v="157" actId="47"/>
        <pc:sldMkLst>
          <pc:docMk/>
          <pc:sldMk cId="477224176" sldId="400"/>
        </pc:sldMkLst>
      </pc:sldChg>
      <pc:sldChg chg="del">
        <pc:chgData name="Carlos Leonel Ramirez Martinez" userId="14d3900238d93848" providerId="LiveId" clId="{4FA28EAE-B2E9-4083-B736-CE69CE59857A}" dt="2022-03-21T22:59:00.315" v="157" actId="47"/>
        <pc:sldMkLst>
          <pc:docMk/>
          <pc:sldMk cId="1491799252" sldId="401"/>
        </pc:sldMkLst>
      </pc:sldChg>
      <pc:sldChg chg="del">
        <pc:chgData name="Carlos Leonel Ramirez Martinez" userId="14d3900238d93848" providerId="LiveId" clId="{4FA28EAE-B2E9-4083-B736-CE69CE59857A}" dt="2022-03-21T22:59:00.315" v="157" actId="47"/>
        <pc:sldMkLst>
          <pc:docMk/>
          <pc:sldMk cId="1764464896" sldId="402"/>
        </pc:sldMkLst>
      </pc:sldChg>
      <pc:sldChg chg="del">
        <pc:chgData name="Carlos Leonel Ramirez Martinez" userId="14d3900238d93848" providerId="LiveId" clId="{4FA28EAE-B2E9-4083-B736-CE69CE59857A}" dt="2022-03-21T22:59:00.315" v="157" actId="47"/>
        <pc:sldMkLst>
          <pc:docMk/>
          <pc:sldMk cId="4049303685" sldId="403"/>
        </pc:sldMkLst>
      </pc:sldChg>
      <pc:sldChg chg="del">
        <pc:chgData name="Carlos Leonel Ramirez Martinez" userId="14d3900238d93848" providerId="LiveId" clId="{4FA28EAE-B2E9-4083-B736-CE69CE59857A}" dt="2022-03-21T22:59:00.315" v="157" actId="47"/>
        <pc:sldMkLst>
          <pc:docMk/>
          <pc:sldMk cId="1606422425" sldId="404"/>
        </pc:sldMkLst>
      </pc:sldChg>
      <pc:sldChg chg="del">
        <pc:chgData name="Carlos Leonel Ramirez Martinez" userId="14d3900238d93848" providerId="LiveId" clId="{4FA28EAE-B2E9-4083-B736-CE69CE59857A}" dt="2022-03-21T22:59:00.315" v="157" actId="47"/>
        <pc:sldMkLst>
          <pc:docMk/>
          <pc:sldMk cId="2574261038" sldId="405"/>
        </pc:sldMkLst>
      </pc:sldChg>
      <pc:sldChg chg="del">
        <pc:chgData name="Carlos Leonel Ramirez Martinez" userId="14d3900238d93848" providerId="LiveId" clId="{4FA28EAE-B2E9-4083-B736-CE69CE59857A}" dt="2022-03-21T22:59:00.315" v="157" actId="47"/>
        <pc:sldMkLst>
          <pc:docMk/>
          <pc:sldMk cId="2533531690" sldId="406"/>
        </pc:sldMkLst>
      </pc:sldChg>
      <pc:sldChg chg="del">
        <pc:chgData name="Carlos Leonel Ramirez Martinez" userId="14d3900238d93848" providerId="LiveId" clId="{4FA28EAE-B2E9-4083-B736-CE69CE59857A}" dt="2022-03-21T22:59:00.315" v="157" actId="47"/>
        <pc:sldMkLst>
          <pc:docMk/>
          <pc:sldMk cId="1830632129" sldId="407"/>
        </pc:sldMkLst>
      </pc:sldChg>
      <pc:sldChg chg="del">
        <pc:chgData name="Carlos Leonel Ramirez Martinez" userId="14d3900238d93848" providerId="LiveId" clId="{4FA28EAE-B2E9-4083-B736-CE69CE59857A}" dt="2022-03-21T22:59:00.315" v="157" actId="47"/>
        <pc:sldMkLst>
          <pc:docMk/>
          <pc:sldMk cId="2363771606" sldId="408"/>
        </pc:sldMkLst>
      </pc:sldChg>
      <pc:sldChg chg="del">
        <pc:chgData name="Carlos Leonel Ramirez Martinez" userId="14d3900238d93848" providerId="LiveId" clId="{4FA28EAE-B2E9-4083-B736-CE69CE59857A}" dt="2022-03-21T22:59:00.315" v="157" actId="47"/>
        <pc:sldMkLst>
          <pc:docMk/>
          <pc:sldMk cId="3079105109" sldId="409"/>
        </pc:sldMkLst>
      </pc:sldChg>
      <pc:sldChg chg="del">
        <pc:chgData name="Carlos Leonel Ramirez Martinez" userId="14d3900238d93848" providerId="LiveId" clId="{4FA28EAE-B2E9-4083-B736-CE69CE59857A}" dt="2022-03-21T22:59:00.315" v="157" actId="47"/>
        <pc:sldMkLst>
          <pc:docMk/>
          <pc:sldMk cId="3175962853" sldId="410"/>
        </pc:sldMkLst>
      </pc:sldChg>
      <pc:sldChg chg="del">
        <pc:chgData name="Carlos Leonel Ramirez Martinez" userId="14d3900238d93848" providerId="LiveId" clId="{4FA28EAE-B2E9-4083-B736-CE69CE59857A}" dt="2022-03-21T22:59:00.315" v="157" actId="47"/>
        <pc:sldMkLst>
          <pc:docMk/>
          <pc:sldMk cId="1280968836" sldId="411"/>
        </pc:sldMkLst>
      </pc:sldChg>
      <pc:sldChg chg="del">
        <pc:chgData name="Carlos Leonel Ramirez Martinez" userId="14d3900238d93848" providerId="LiveId" clId="{4FA28EAE-B2E9-4083-B736-CE69CE59857A}" dt="2022-03-21T22:59:00.315" v="157" actId="47"/>
        <pc:sldMkLst>
          <pc:docMk/>
          <pc:sldMk cId="2270776902" sldId="412"/>
        </pc:sldMkLst>
      </pc:sldChg>
      <pc:sldChg chg="del">
        <pc:chgData name="Carlos Leonel Ramirez Martinez" userId="14d3900238d93848" providerId="LiveId" clId="{4FA28EAE-B2E9-4083-B736-CE69CE59857A}" dt="2022-03-21T22:59:00.315" v="157" actId="47"/>
        <pc:sldMkLst>
          <pc:docMk/>
          <pc:sldMk cId="1914956151" sldId="413"/>
        </pc:sldMkLst>
      </pc:sldChg>
      <pc:sldChg chg="del">
        <pc:chgData name="Carlos Leonel Ramirez Martinez" userId="14d3900238d93848" providerId="LiveId" clId="{4FA28EAE-B2E9-4083-B736-CE69CE59857A}" dt="2022-03-21T22:59:00.315" v="157" actId="47"/>
        <pc:sldMkLst>
          <pc:docMk/>
          <pc:sldMk cId="1645973716" sldId="414"/>
        </pc:sldMkLst>
      </pc:sldChg>
      <pc:sldChg chg="del">
        <pc:chgData name="Carlos Leonel Ramirez Martinez" userId="14d3900238d93848" providerId="LiveId" clId="{4FA28EAE-B2E9-4083-B736-CE69CE59857A}" dt="2022-03-21T22:59:00.315" v="157" actId="47"/>
        <pc:sldMkLst>
          <pc:docMk/>
          <pc:sldMk cId="2659655246" sldId="415"/>
        </pc:sldMkLst>
      </pc:sldChg>
      <pc:sldChg chg="del">
        <pc:chgData name="Carlos Leonel Ramirez Martinez" userId="14d3900238d93848" providerId="LiveId" clId="{4FA28EAE-B2E9-4083-B736-CE69CE59857A}" dt="2022-03-21T22:59:00.315" v="157" actId="47"/>
        <pc:sldMkLst>
          <pc:docMk/>
          <pc:sldMk cId="3886382314" sldId="416"/>
        </pc:sldMkLst>
      </pc:sldChg>
      <pc:sldChg chg="del">
        <pc:chgData name="Carlos Leonel Ramirez Martinez" userId="14d3900238d93848" providerId="LiveId" clId="{4FA28EAE-B2E9-4083-B736-CE69CE59857A}" dt="2022-03-21T22:59:00.315" v="157" actId="47"/>
        <pc:sldMkLst>
          <pc:docMk/>
          <pc:sldMk cId="3357161108" sldId="417"/>
        </pc:sldMkLst>
      </pc:sldChg>
      <pc:sldChg chg="del">
        <pc:chgData name="Carlos Leonel Ramirez Martinez" userId="14d3900238d93848" providerId="LiveId" clId="{4FA28EAE-B2E9-4083-B736-CE69CE59857A}" dt="2022-03-21T22:59:00.315" v="157" actId="47"/>
        <pc:sldMkLst>
          <pc:docMk/>
          <pc:sldMk cId="396221042" sldId="418"/>
        </pc:sldMkLst>
      </pc:sldChg>
      <pc:sldChg chg="del">
        <pc:chgData name="Carlos Leonel Ramirez Martinez" userId="14d3900238d93848" providerId="LiveId" clId="{4FA28EAE-B2E9-4083-B736-CE69CE59857A}" dt="2022-03-21T22:59:00.315" v="157" actId="47"/>
        <pc:sldMkLst>
          <pc:docMk/>
          <pc:sldMk cId="3815574325" sldId="419"/>
        </pc:sldMkLst>
      </pc:sldChg>
      <pc:sldChg chg="del">
        <pc:chgData name="Carlos Leonel Ramirez Martinez" userId="14d3900238d93848" providerId="LiveId" clId="{4FA28EAE-B2E9-4083-B736-CE69CE59857A}" dt="2022-03-21T22:59:00.315" v="157" actId="47"/>
        <pc:sldMkLst>
          <pc:docMk/>
          <pc:sldMk cId="4081144874" sldId="420"/>
        </pc:sldMkLst>
      </pc:sldChg>
      <pc:sldChg chg="del">
        <pc:chgData name="Carlos Leonel Ramirez Martinez" userId="14d3900238d93848" providerId="LiveId" clId="{4FA28EAE-B2E9-4083-B736-CE69CE59857A}" dt="2022-03-21T22:59:00.315" v="157" actId="47"/>
        <pc:sldMkLst>
          <pc:docMk/>
          <pc:sldMk cId="3706159332" sldId="421"/>
        </pc:sldMkLst>
      </pc:sldChg>
      <pc:sldChg chg="del">
        <pc:chgData name="Carlos Leonel Ramirez Martinez" userId="14d3900238d93848" providerId="LiveId" clId="{4FA28EAE-B2E9-4083-B736-CE69CE59857A}" dt="2022-03-21T22:59:00.315" v="157" actId="47"/>
        <pc:sldMkLst>
          <pc:docMk/>
          <pc:sldMk cId="2575492259" sldId="422"/>
        </pc:sldMkLst>
      </pc:sldChg>
      <pc:sldChg chg="del">
        <pc:chgData name="Carlos Leonel Ramirez Martinez" userId="14d3900238d93848" providerId="LiveId" clId="{4FA28EAE-B2E9-4083-B736-CE69CE59857A}" dt="2022-03-21T22:59:00.315" v="157" actId="47"/>
        <pc:sldMkLst>
          <pc:docMk/>
          <pc:sldMk cId="367301143" sldId="423"/>
        </pc:sldMkLst>
      </pc:sldChg>
      <pc:sldChg chg="delSp modSp mod modNotesTx">
        <pc:chgData name="Carlos Leonel Ramirez Martinez" userId="14d3900238d93848" providerId="LiveId" clId="{4FA28EAE-B2E9-4083-B736-CE69CE59857A}" dt="2022-03-22T20:48:56.002" v="448" actId="20577"/>
        <pc:sldMkLst>
          <pc:docMk/>
          <pc:sldMk cId="2101567227" sldId="424"/>
        </pc:sldMkLst>
        <pc:spChg chg="mod">
          <ac:chgData name="Carlos Leonel Ramirez Martinez" userId="14d3900238d93848" providerId="LiveId" clId="{4FA28EAE-B2E9-4083-B736-CE69CE59857A}" dt="2022-03-21T22:57:20.112" v="35" actId="113"/>
          <ac:spMkLst>
            <pc:docMk/>
            <pc:sldMk cId="2101567227" sldId="424"/>
            <ac:spMk id="4" creationId="{F6BE1CFA-D2FF-479D-AC22-0399B5DFDE30}"/>
          </ac:spMkLst>
        </pc:spChg>
        <pc:spChg chg="del">
          <ac:chgData name="Carlos Leonel Ramirez Martinez" userId="14d3900238d93848" providerId="LiveId" clId="{4FA28EAE-B2E9-4083-B736-CE69CE59857A}" dt="2022-03-22T20:48:53.275" v="438" actId="478"/>
          <ac:spMkLst>
            <pc:docMk/>
            <pc:sldMk cId="2101567227" sldId="424"/>
            <ac:spMk id="5" creationId="{7825C873-C740-4554-A871-26DDC86CBF6B}"/>
          </ac:spMkLst>
        </pc:spChg>
      </pc:sldChg>
      <pc:sldChg chg="modSp mod">
        <pc:chgData name="Carlos Leonel Ramirez Martinez" userId="14d3900238d93848" providerId="LiveId" clId="{4FA28EAE-B2E9-4083-B736-CE69CE59857A}" dt="2022-03-21T22:58:33.965" v="156" actId="20577"/>
        <pc:sldMkLst>
          <pc:docMk/>
          <pc:sldMk cId="1911994854" sldId="425"/>
        </pc:sldMkLst>
        <pc:spChg chg="mod">
          <ac:chgData name="Carlos Leonel Ramirez Martinez" userId="14d3900238d93848" providerId="LiveId" clId="{4FA28EAE-B2E9-4083-B736-CE69CE59857A}" dt="2022-03-21T22:58:11.798" v="83" actId="20577"/>
          <ac:spMkLst>
            <pc:docMk/>
            <pc:sldMk cId="1911994854" sldId="425"/>
            <ac:spMk id="3" creationId="{49A024DE-CAE1-4875-8A9D-167F4C3A87C2}"/>
          </ac:spMkLst>
        </pc:spChg>
        <pc:spChg chg="mod">
          <ac:chgData name="Carlos Leonel Ramirez Martinez" userId="14d3900238d93848" providerId="LiveId" clId="{4FA28EAE-B2E9-4083-B736-CE69CE59857A}" dt="2022-03-21T22:58:33.965" v="156" actId="20577"/>
          <ac:spMkLst>
            <pc:docMk/>
            <pc:sldMk cId="1911994854" sldId="425"/>
            <ac:spMk id="4" creationId="{840A66E6-F278-4E98-9A53-84390B7B58D3}"/>
          </ac:spMkLst>
        </pc:spChg>
      </pc:sldChg>
      <pc:sldChg chg="addSp delSp modSp add mod">
        <pc:chgData name="Carlos Leonel Ramirez Martinez" userId="14d3900238d93848" providerId="LiveId" clId="{4FA28EAE-B2E9-4083-B736-CE69CE59857A}" dt="2022-03-21T23:06:03.418" v="359" actId="1076"/>
        <pc:sldMkLst>
          <pc:docMk/>
          <pc:sldMk cId="4026446659" sldId="426"/>
        </pc:sldMkLst>
        <pc:spChg chg="mod">
          <ac:chgData name="Carlos Leonel Ramirez Martinez" userId="14d3900238d93848" providerId="LiveId" clId="{4FA28EAE-B2E9-4083-B736-CE69CE59857A}" dt="2022-03-21T23:04:47.660" v="336" actId="15"/>
          <ac:spMkLst>
            <pc:docMk/>
            <pc:sldMk cId="4026446659" sldId="426"/>
            <ac:spMk id="3" creationId="{0416AA64-D176-4019-A8CB-B1FF934F6F5F}"/>
          </ac:spMkLst>
        </pc:spChg>
        <pc:spChg chg="add mod">
          <ac:chgData name="Carlos Leonel Ramirez Martinez" userId="14d3900238d93848" providerId="LiveId" clId="{4FA28EAE-B2E9-4083-B736-CE69CE59857A}" dt="2022-03-21T23:06:03.418" v="359" actId="1076"/>
          <ac:spMkLst>
            <pc:docMk/>
            <pc:sldMk cId="4026446659" sldId="426"/>
            <ac:spMk id="8" creationId="{4A2C0BB7-9B48-404D-B2CA-AC39F95EFA7B}"/>
          </ac:spMkLst>
        </pc:spChg>
        <pc:graphicFrameChg chg="del">
          <ac:chgData name="Carlos Leonel Ramirez Martinez" userId="14d3900238d93848" providerId="LiveId" clId="{4FA28EAE-B2E9-4083-B736-CE69CE59857A}" dt="2022-03-21T23:04:30.635" v="329" actId="478"/>
          <ac:graphicFrameMkLst>
            <pc:docMk/>
            <pc:sldMk cId="4026446659" sldId="426"/>
            <ac:graphicFrameMk id="4" creationId="{F34F2913-C44A-4088-8B50-042A2A8F577B}"/>
          </ac:graphicFrameMkLst>
        </pc:graphicFrameChg>
      </pc:sldChg>
      <pc:sldChg chg="delSp new mod modClrScheme chgLayout">
        <pc:chgData name="Carlos Leonel Ramirez Martinez" userId="14d3900238d93848" providerId="LiveId" clId="{4FA28EAE-B2E9-4083-B736-CE69CE59857A}" dt="2022-03-22T20:49:06.775" v="450" actId="700"/>
        <pc:sldMkLst>
          <pc:docMk/>
          <pc:sldMk cId="811792832" sldId="427"/>
        </pc:sldMkLst>
        <pc:spChg chg="del">
          <ac:chgData name="Carlos Leonel Ramirez Martinez" userId="14d3900238d93848" providerId="LiveId" clId="{4FA28EAE-B2E9-4083-B736-CE69CE59857A}" dt="2022-03-22T20:49:06.775" v="450" actId="700"/>
          <ac:spMkLst>
            <pc:docMk/>
            <pc:sldMk cId="811792832" sldId="427"/>
            <ac:spMk id="2" creationId="{36097EED-35B3-47C6-95D9-83FA7D9A0958}"/>
          </ac:spMkLst>
        </pc:spChg>
        <pc:spChg chg="del">
          <ac:chgData name="Carlos Leonel Ramirez Martinez" userId="14d3900238d93848" providerId="LiveId" clId="{4FA28EAE-B2E9-4083-B736-CE69CE59857A}" dt="2022-03-22T20:49:06.775" v="450" actId="700"/>
          <ac:spMkLst>
            <pc:docMk/>
            <pc:sldMk cId="811792832" sldId="427"/>
            <ac:spMk id="3" creationId="{2FA45FC6-F3C0-429B-8586-4953D89C93C3}"/>
          </ac:spMkLst>
        </pc:spChg>
        <pc:spChg chg="del">
          <ac:chgData name="Carlos Leonel Ramirez Martinez" userId="14d3900238d93848" providerId="LiveId" clId="{4FA28EAE-B2E9-4083-B736-CE69CE59857A}" dt="2022-03-22T20:49:06.775" v="450" actId="700"/>
          <ac:spMkLst>
            <pc:docMk/>
            <pc:sldMk cId="811792832" sldId="427"/>
            <ac:spMk id="4" creationId="{8190BAC5-D132-4443-BDBA-6E09121BFEEF}"/>
          </ac:spMkLst>
        </pc:spChg>
      </pc:sldChg>
    </pc:docChg>
  </pc:docChgLst>
  <pc:docChgLst>
    <pc:chgData name="Carlos Leonel Ramirez Martinez" userId="14d3900238d93848" providerId="Windows Live" clId="Web-{FD5B3327-CB28-4130-A691-A1234E80A2F1}"/>
    <pc:docChg chg="addSld delSld modSld sldOrd">
      <pc:chgData name="Carlos Leonel Ramirez Martinez" userId="14d3900238d93848" providerId="Windows Live" clId="Web-{FD5B3327-CB28-4130-A691-A1234E80A2F1}" dt="2022-08-09T23:57:10.533" v="1633" actId="1076"/>
      <pc:docMkLst>
        <pc:docMk/>
      </pc:docMkLst>
      <pc:sldChg chg="addSp modSp modNotes">
        <pc:chgData name="Carlos Leonel Ramirez Martinez" userId="14d3900238d93848" providerId="Windows Live" clId="Web-{FD5B3327-CB28-4130-A691-A1234E80A2F1}" dt="2022-08-09T22:49:39.322" v="357"/>
        <pc:sldMkLst>
          <pc:docMk/>
          <pc:sldMk cId="1347455625" sldId="275"/>
        </pc:sldMkLst>
        <pc:picChg chg="add mod">
          <ac:chgData name="Carlos Leonel Ramirez Martinez" userId="14d3900238d93848" providerId="Windows Live" clId="Web-{FD5B3327-CB28-4130-A691-A1234E80A2F1}" dt="2022-08-09T22:47:57.022" v="354" actId="1076"/>
          <ac:picMkLst>
            <pc:docMk/>
            <pc:sldMk cId="1347455625" sldId="275"/>
            <ac:picMk id="5" creationId="{C0E4DC9C-AC3D-0516-4471-E2DBBE758226}"/>
          </ac:picMkLst>
        </pc:picChg>
      </pc:sldChg>
      <pc:sldChg chg="modNotes">
        <pc:chgData name="Carlos Leonel Ramirez Martinez" userId="14d3900238d93848" providerId="Windows Live" clId="Web-{FD5B3327-CB28-4130-A691-A1234E80A2F1}" dt="2022-08-09T22:53:55.017" v="365"/>
        <pc:sldMkLst>
          <pc:docMk/>
          <pc:sldMk cId="3905488469" sldId="278"/>
        </pc:sldMkLst>
      </pc:sldChg>
      <pc:sldChg chg="modNotes">
        <pc:chgData name="Carlos Leonel Ramirez Martinez" userId="14d3900238d93848" providerId="Windows Live" clId="Web-{FD5B3327-CB28-4130-A691-A1234E80A2F1}" dt="2022-08-09T22:54:13.876" v="367"/>
        <pc:sldMkLst>
          <pc:docMk/>
          <pc:sldMk cId="3134049010" sldId="279"/>
        </pc:sldMkLst>
      </pc:sldChg>
      <pc:sldChg chg="addSp modSp modNotes">
        <pc:chgData name="Carlos Leonel Ramirez Martinez" userId="14d3900238d93848" providerId="Windows Live" clId="Web-{FD5B3327-CB28-4130-A691-A1234E80A2F1}" dt="2022-08-09T22:57:48.183" v="461"/>
        <pc:sldMkLst>
          <pc:docMk/>
          <pc:sldMk cId="540718254" sldId="281"/>
        </pc:sldMkLst>
        <pc:spChg chg="mod">
          <ac:chgData name="Carlos Leonel Ramirez Martinez" userId="14d3900238d93848" providerId="Windows Live" clId="Web-{FD5B3327-CB28-4130-A691-A1234E80A2F1}" dt="2022-08-09T22:57:45.402" v="459" actId="20577"/>
          <ac:spMkLst>
            <pc:docMk/>
            <pc:sldMk cId="540718254" sldId="281"/>
            <ac:spMk id="7" creationId="{BEFB3C33-2EE9-4968-997D-B191094644BF}"/>
          </ac:spMkLst>
        </pc:spChg>
        <pc:picChg chg="add mod">
          <ac:chgData name="Carlos Leonel Ramirez Martinez" userId="14d3900238d93848" providerId="Windows Live" clId="Web-{FD5B3327-CB28-4130-A691-A1234E80A2F1}" dt="2022-08-09T22:57:41.355" v="457" actId="1076"/>
          <ac:picMkLst>
            <pc:docMk/>
            <pc:sldMk cId="540718254" sldId="281"/>
            <ac:picMk id="2" creationId="{8AFBDC79-8736-E7B4-16B8-606836D74F46}"/>
          </ac:picMkLst>
        </pc:picChg>
      </pc:sldChg>
      <pc:sldChg chg="del modNotes">
        <pc:chgData name="Carlos Leonel Ramirez Martinez" userId="14d3900238d93848" providerId="Windows Live" clId="Web-{FD5B3327-CB28-4130-A691-A1234E80A2F1}" dt="2022-08-09T23:05:50.353" v="646"/>
        <pc:sldMkLst>
          <pc:docMk/>
          <pc:sldMk cId="4277299381" sldId="283"/>
        </pc:sldMkLst>
      </pc:sldChg>
      <pc:sldChg chg="del modNotes">
        <pc:chgData name="Carlos Leonel Ramirez Martinez" userId="14d3900238d93848" providerId="Windows Live" clId="Web-{FD5B3327-CB28-4130-A691-A1234E80A2F1}" dt="2022-08-09T23:05:47.806" v="645"/>
        <pc:sldMkLst>
          <pc:docMk/>
          <pc:sldMk cId="1939778263" sldId="284"/>
        </pc:sldMkLst>
      </pc:sldChg>
      <pc:sldChg chg="del">
        <pc:chgData name="Carlos Leonel Ramirez Martinez" userId="14d3900238d93848" providerId="Windows Live" clId="Web-{FD5B3327-CB28-4130-A691-A1234E80A2F1}" dt="2022-08-09T23:05:45.525" v="644"/>
        <pc:sldMkLst>
          <pc:docMk/>
          <pc:sldMk cId="2087258151" sldId="291"/>
        </pc:sldMkLst>
      </pc:sldChg>
      <pc:sldChg chg="addSp delSp modSp modNotes">
        <pc:chgData name="Carlos Leonel Ramirez Martinez" userId="14d3900238d93848" providerId="Windows Live" clId="Web-{FD5B3327-CB28-4130-A691-A1234E80A2F1}" dt="2022-08-09T23:08:20.904" v="725"/>
        <pc:sldMkLst>
          <pc:docMk/>
          <pc:sldMk cId="17057173" sldId="292"/>
        </pc:sldMkLst>
        <pc:spChg chg="mod">
          <ac:chgData name="Carlos Leonel Ramirez Martinez" userId="14d3900238d93848" providerId="Windows Live" clId="Web-{FD5B3327-CB28-4130-A691-A1234E80A2F1}" dt="2022-08-09T23:07:29.184" v="715" actId="20577"/>
          <ac:spMkLst>
            <pc:docMk/>
            <pc:sldMk cId="17057173" sldId="292"/>
            <ac:spMk id="7" creationId="{BEFB3C33-2EE9-4968-997D-B191094644BF}"/>
          </ac:spMkLst>
        </pc:spChg>
        <pc:picChg chg="add mod">
          <ac:chgData name="Carlos Leonel Ramirez Martinez" userId="14d3900238d93848" providerId="Windows Live" clId="Web-{FD5B3327-CB28-4130-A691-A1234E80A2F1}" dt="2022-08-09T23:07:59.138" v="723" actId="1076"/>
          <ac:picMkLst>
            <pc:docMk/>
            <pc:sldMk cId="17057173" sldId="292"/>
            <ac:picMk id="2" creationId="{CE35DBB1-893E-31FB-CBCB-38EFCF61812F}"/>
          </ac:picMkLst>
        </pc:picChg>
        <pc:picChg chg="del mod">
          <ac:chgData name="Carlos Leonel Ramirez Martinez" userId="14d3900238d93848" providerId="Windows Live" clId="Web-{FD5B3327-CB28-4130-A691-A1234E80A2F1}" dt="2022-08-09T23:07:48.044" v="717"/>
          <ac:picMkLst>
            <pc:docMk/>
            <pc:sldMk cId="17057173" sldId="292"/>
            <ac:picMk id="3" creationId="{892EE1B2-2305-4467-8112-C9E38494E5D2}"/>
          </ac:picMkLst>
        </pc:picChg>
      </pc:sldChg>
      <pc:sldChg chg="addSp delSp modSp">
        <pc:chgData name="Carlos Leonel Ramirez Martinez" userId="14d3900238d93848" providerId="Windows Live" clId="Web-{FD5B3327-CB28-4130-A691-A1234E80A2F1}" dt="2022-08-09T23:12:02.520" v="758" actId="1076"/>
        <pc:sldMkLst>
          <pc:docMk/>
          <pc:sldMk cId="1659619053" sldId="293"/>
        </pc:sldMkLst>
        <pc:spChg chg="add del mod">
          <ac:chgData name="Carlos Leonel Ramirez Martinez" userId="14d3900238d93848" providerId="Windows Live" clId="Web-{FD5B3327-CB28-4130-A691-A1234E80A2F1}" dt="2022-08-09T23:11:56.488" v="755"/>
          <ac:spMkLst>
            <pc:docMk/>
            <pc:sldMk cId="1659619053" sldId="293"/>
            <ac:spMk id="3" creationId="{B002A3F2-39EF-1330-EFEA-0DC85D0DA243}"/>
          </ac:spMkLst>
        </pc:spChg>
        <pc:picChg chg="add mod ord">
          <ac:chgData name="Carlos Leonel Ramirez Martinez" userId="14d3900238d93848" providerId="Windows Live" clId="Web-{FD5B3327-CB28-4130-A691-A1234E80A2F1}" dt="2022-08-09T23:12:02.520" v="758" actId="1076"/>
          <ac:picMkLst>
            <pc:docMk/>
            <pc:sldMk cId="1659619053" sldId="293"/>
            <ac:picMk id="4" creationId="{1A1C1F35-1B39-613C-31E7-9D47894AB5B3}"/>
          </ac:picMkLst>
        </pc:picChg>
        <pc:picChg chg="del">
          <ac:chgData name="Carlos Leonel Ramirez Martinez" userId="14d3900238d93848" providerId="Windows Live" clId="Web-{FD5B3327-CB28-4130-A691-A1234E80A2F1}" dt="2022-08-09T23:11:55.020" v="754"/>
          <ac:picMkLst>
            <pc:docMk/>
            <pc:sldMk cId="1659619053" sldId="293"/>
            <ac:picMk id="14" creationId="{AB8073F7-6414-4FBC-A765-62B1F3BB0BF7}"/>
          </ac:picMkLst>
        </pc:picChg>
      </pc:sldChg>
      <pc:sldChg chg="addSp delSp modSp modNotes">
        <pc:chgData name="Carlos Leonel Ramirez Martinez" userId="14d3900238d93848" providerId="Windows Live" clId="Web-{FD5B3327-CB28-4130-A691-A1234E80A2F1}" dt="2022-08-09T23:19:09.454" v="916"/>
        <pc:sldMkLst>
          <pc:docMk/>
          <pc:sldMk cId="272235488" sldId="294"/>
        </pc:sldMkLst>
        <pc:spChg chg="mod">
          <ac:chgData name="Carlos Leonel Ramirez Martinez" userId="14d3900238d93848" providerId="Windows Live" clId="Web-{FD5B3327-CB28-4130-A691-A1234E80A2F1}" dt="2022-08-09T23:18:53" v="911" actId="20577"/>
          <ac:spMkLst>
            <pc:docMk/>
            <pc:sldMk cId="272235488" sldId="294"/>
            <ac:spMk id="9" creationId="{37F1F972-211C-4007-BB5B-BC3852AA90FD}"/>
          </ac:spMkLst>
        </pc:spChg>
        <pc:picChg chg="add mod">
          <ac:chgData name="Carlos Leonel Ramirez Martinez" userId="14d3900238d93848" providerId="Windows Live" clId="Web-{FD5B3327-CB28-4130-A691-A1234E80A2F1}" dt="2022-08-09T23:18:57.594" v="913" actId="1076"/>
          <ac:picMkLst>
            <pc:docMk/>
            <pc:sldMk cId="272235488" sldId="294"/>
            <ac:picMk id="2" creationId="{2F86A7B9-2B7D-04C6-BC11-544410CF6936}"/>
          </ac:picMkLst>
        </pc:picChg>
        <pc:picChg chg="del">
          <ac:chgData name="Carlos Leonel Ramirez Martinez" userId="14d3900238d93848" providerId="Windows Live" clId="Web-{FD5B3327-CB28-4130-A691-A1234E80A2F1}" dt="2022-08-09T23:16:24.902" v="787"/>
          <ac:picMkLst>
            <pc:docMk/>
            <pc:sldMk cId="272235488" sldId="294"/>
            <ac:picMk id="3" creationId="{21F272BE-6F6E-4A00-B575-77D5BB3DC447}"/>
          </ac:picMkLst>
        </pc:picChg>
      </pc:sldChg>
      <pc:sldChg chg="addSp modSp modNotes">
        <pc:chgData name="Carlos Leonel Ramirez Martinez" userId="14d3900238d93848" providerId="Windows Live" clId="Web-{FD5B3327-CB28-4130-A691-A1234E80A2F1}" dt="2022-08-09T23:13:18.069" v="783" actId="1076"/>
        <pc:sldMkLst>
          <pc:docMk/>
          <pc:sldMk cId="2445405699" sldId="295"/>
        </pc:sldMkLst>
        <pc:spChg chg="mod">
          <ac:chgData name="Carlos Leonel Ramirez Martinez" userId="14d3900238d93848" providerId="Windows Live" clId="Web-{FD5B3327-CB28-4130-A691-A1234E80A2F1}" dt="2022-08-09T23:13:09.444" v="780" actId="20577"/>
          <ac:spMkLst>
            <pc:docMk/>
            <pc:sldMk cId="2445405699" sldId="295"/>
            <ac:spMk id="9" creationId="{37F1F972-211C-4007-BB5B-BC3852AA90FD}"/>
          </ac:spMkLst>
        </pc:spChg>
        <pc:picChg chg="add mod">
          <ac:chgData name="Carlos Leonel Ramirez Martinez" userId="14d3900238d93848" providerId="Windows Live" clId="Web-{FD5B3327-CB28-4130-A691-A1234E80A2F1}" dt="2022-08-09T23:13:18.069" v="783" actId="1076"/>
          <ac:picMkLst>
            <pc:docMk/>
            <pc:sldMk cId="2445405699" sldId="295"/>
            <ac:picMk id="2" creationId="{BC19F8FF-F927-8EC1-04B8-44EE2F33DE4B}"/>
          </ac:picMkLst>
        </pc:picChg>
      </pc:sldChg>
      <pc:sldChg chg="addSp delSp modSp mod ord modClrScheme chgLayout modNotes">
        <pc:chgData name="Carlos Leonel Ramirez Martinez" userId="14d3900238d93848" providerId="Windows Live" clId="Web-{FD5B3327-CB28-4130-A691-A1234E80A2F1}" dt="2022-08-09T23:31:24.834" v="1185" actId="1076"/>
        <pc:sldMkLst>
          <pc:docMk/>
          <pc:sldMk cId="3908179868" sldId="296"/>
        </pc:sldMkLst>
        <pc:spChg chg="add del mod">
          <ac:chgData name="Carlos Leonel Ramirez Martinez" userId="14d3900238d93848" providerId="Windows Live" clId="Web-{FD5B3327-CB28-4130-A691-A1234E80A2F1}" dt="2022-08-09T23:29:44.597" v="1160"/>
          <ac:spMkLst>
            <pc:docMk/>
            <pc:sldMk cId="3908179868" sldId="296"/>
            <ac:spMk id="3" creationId="{BFC8FC2D-FDA7-8267-5675-968A75C4852C}"/>
          </ac:spMkLst>
        </pc:spChg>
        <pc:spChg chg="add del mod ord">
          <ac:chgData name="Carlos Leonel Ramirez Martinez" userId="14d3900238d93848" providerId="Windows Live" clId="Web-{FD5B3327-CB28-4130-A691-A1234E80A2F1}" dt="2022-08-09T23:30:06.800" v="1167"/>
          <ac:spMkLst>
            <pc:docMk/>
            <pc:sldMk cId="3908179868" sldId="296"/>
            <ac:spMk id="5" creationId="{6F0423B4-1227-5EC0-0C2F-A2C1C64E4743}"/>
          </ac:spMkLst>
        </pc:spChg>
        <pc:spChg chg="mod ord">
          <ac:chgData name="Carlos Leonel Ramirez Martinez" userId="14d3900238d93848" providerId="Windows Live" clId="Web-{FD5B3327-CB28-4130-A691-A1234E80A2F1}" dt="2022-08-09T23:30:06.800" v="1167"/>
          <ac:spMkLst>
            <pc:docMk/>
            <pc:sldMk cId="3908179868" sldId="296"/>
            <ac:spMk id="6" creationId="{720DD57F-B9ED-4600-BCCC-D513367DC434}"/>
          </ac:spMkLst>
        </pc:spChg>
        <pc:spChg chg="mod ord">
          <ac:chgData name="Carlos Leonel Ramirez Martinez" userId="14d3900238d93848" providerId="Windows Live" clId="Web-{FD5B3327-CB28-4130-A691-A1234E80A2F1}" dt="2022-08-09T23:30:06.800" v="1167"/>
          <ac:spMkLst>
            <pc:docMk/>
            <pc:sldMk cId="3908179868" sldId="296"/>
            <ac:spMk id="8" creationId="{22D54359-CEE1-4E50-83C1-A3F73BE6CF31}"/>
          </ac:spMkLst>
        </pc:spChg>
        <pc:spChg chg="mod ord">
          <ac:chgData name="Carlos Leonel Ramirez Martinez" userId="14d3900238d93848" providerId="Windows Live" clId="Web-{FD5B3327-CB28-4130-A691-A1234E80A2F1}" dt="2022-08-09T23:31:22.959" v="1184" actId="20577"/>
          <ac:spMkLst>
            <pc:docMk/>
            <pc:sldMk cId="3908179868" sldId="296"/>
            <ac:spMk id="9" creationId="{37F1F972-211C-4007-BB5B-BC3852AA90FD}"/>
          </ac:spMkLst>
        </pc:spChg>
        <pc:picChg chg="add mod">
          <ac:chgData name="Carlos Leonel Ramirez Martinez" userId="14d3900238d93848" providerId="Windows Live" clId="Web-{FD5B3327-CB28-4130-A691-A1234E80A2F1}" dt="2022-08-09T23:31:24.834" v="1185" actId="1076"/>
          <ac:picMkLst>
            <pc:docMk/>
            <pc:sldMk cId="3908179868" sldId="296"/>
            <ac:picMk id="4" creationId="{1F11B8FF-303A-5E43-F44C-D0B4280676FA}"/>
          </ac:picMkLst>
        </pc:picChg>
        <pc:picChg chg="add del mod ord">
          <ac:chgData name="Carlos Leonel Ramirez Martinez" userId="14d3900238d93848" providerId="Windows Live" clId="Web-{FD5B3327-CB28-4130-A691-A1234E80A2F1}" dt="2022-08-09T23:30:00.347" v="1164"/>
          <ac:picMkLst>
            <pc:docMk/>
            <pc:sldMk cId="3908179868" sldId="296"/>
            <ac:picMk id="7" creationId="{2D430AF4-DABB-FF4A-17C6-8E4A7B61A59F}"/>
          </ac:picMkLst>
        </pc:picChg>
        <pc:picChg chg="del">
          <ac:chgData name="Carlos Leonel Ramirez Martinez" userId="14d3900238d93848" providerId="Windows Live" clId="Web-{FD5B3327-CB28-4130-A691-A1234E80A2F1}" dt="2022-08-09T23:29:38.987" v="1159"/>
          <ac:picMkLst>
            <pc:docMk/>
            <pc:sldMk cId="3908179868" sldId="296"/>
            <ac:picMk id="10" creationId="{309CD090-002F-40A7-B62D-15B8F16824FC}"/>
          </ac:picMkLst>
        </pc:picChg>
        <pc:picChg chg="add del mod ord">
          <ac:chgData name="Carlos Leonel Ramirez Martinez" userId="14d3900238d93848" providerId="Windows Live" clId="Web-{FD5B3327-CB28-4130-A691-A1234E80A2F1}" dt="2022-08-09T23:30:05.254" v="1166"/>
          <ac:picMkLst>
            <pc:docMk/>
            <pc:sldMk cId="3908179868" sldId="296"/>
            <ac:picMk id="11" creationId="{ABCE4625-2446-E164-B87A-25B599AD1013}"/>
          </ac:picMkLst>
        </pc:picChg>
      </pc:sldChg>
      <pc:sldChg chg="del ord">
        <pc:chgData name="Carlos Leonel Ramirez Martinez" userId="14d3900238d93848" providerId="Windows Live" clId="Web-{FD5B3327-CB28-4130-A691-A1234E80A2F1}" dt="2022-08-09T23:55:14.342" v="1592"/>
        <pc:sldMkLst>
          <pc:docMk/>
          <pc:sldMk cId="1356815851" sldId="297"/>
        </pc:sldMkLst>
      </pc:sldChg>
      <pc:sldChg chg="addSp delSp modSp ord modNotes">
        <pc:chgData name="Carlos Leonel Ramirez Martinez" userId="14d3900238d93848" providerId="Windows Live" clId="Web-{FD5B3327-CB28-4130-A691-A1234E80A2F1}" dt="2022-08-09T23:33:18.775" v="1260" actId="1076"/>
        <pc:sldMkLst>
          <pc:docMk/>
          <pc:sldMk cId="1702044462" sldId="298"/>
        </pc:sldMkLst>
        <pc:spChg chg="mod">
          <ac:chgData name="Carlos Leonel Ramirez Martinez" userId="14d3900238d93848" providerId="Windows Live" clId="Web-{FD5B3327-CB28-4130-A691-A1234E80A2F1}" dt="2022-08-09T23:32:57.852" v="1252" actId="20577"/>
          <ac:spMkLst>
            <pc:docMk/>
            <pc:sldMk cId="1702044462" sldId="298"/>
            <ac:spMk id="9" creationId="{37F1F972-211C-4007-BB5B-BC3852AA90FD}"/>
          </ac:spMkLst>
        </pc:spChg>
        <pc:picChg chg="add del mod">
          <ac:chgData name="Carlos Leonel Ramirez Martinez" userId="14d3900238d93848" providerId="Windows Live" clId="Web-{FD5B3327-CB28-4130-A691-A1234E80A2F1}" dt="2022-08-09T23:33:12.118" v="1256"/>
          <ac:picMkLst>
            <pc:docMk/>
            <pc:sldMk cId="1702044462" sldId="298"/>
            <ac:picMk id="2" creationId="{2CB0C77B-84A4-5EE3-3201-3976FA112B71}"/>
          </ac:picMkLst>
        </pc:picChg>
        <pc:picChg chg="del">
          <ac:chgData name="Carlos Leonel Ramirez Martinez" userId="14d3900238d93848" providerId="Windows Live" clId="Web-{FD5B3327-CB28-4130-A691-A1234E80A2F1}" dt="2022-08-09T23:32:20.664" v="1189"/>
          <ac:picMkLst>
            <pc:docMk/>
            <pc:sldMk cId="1702044462" sldId="298"/>
            <ac:picMk id="3" creationId="{2EA58482-2E48-4C3D-AE7E-E95B11238E4C}"/>
          </ac:picMkLst>
        </pc:picChg>
        <pc:picChg chg="add mod">
          <ac:chgData name="Carlos Leonel Ramirez Martinez" userId="14d3900238d93848" providerId="Windows Live" clId="Web-{FD5B3327-CB28-4130-A691-A1234E80A2F1}" dt="2022-08-09T23:33:18.775" v="1260" actId="1076"/>
          <ac:picMkLst>
            <pc:docMk/>
            <pc:sldMk cId="1702044462" sldId="298"/>
            <ac:picMk id="4" creationId="{E2DA3332-9390-C64B-6FF6-567F428B9A2C}"/>
          </ac:picMkLst>
        </pc:picChg>
      </pc:sldChg>
      <pc:sldChg chg="del">
        <pc:chgData name="Carlos Leonel Ramirez Martinez" userId="14d3900238d93848" providerId="Windows Live" clId="Web-{FD5B3327-CB28-4130-A691-A1234E80A2F1}" dt="2022-08-09T23:55:14.342" v="1590"/>
        <pc:sldMkLst>
          <pc:docMk/>
          <pc:sldMk cId="1516328571" sldId="299"/>
        </pc:sldMkLst>
      </pc:sldChg>
      <pc:sldChg chg="del">
        <pc:chgData name="Carlos Leonel Ramirez Martinez" userId="14d3900238d93848" providerId="Windows Live" clId="Web-{FD5B3327-CB28-4130-A691-A1234E80A2F1}" dt="2022-08-09T23:55:14.342" v="1588"/>
        <pc:sldMkLst>
          <pc:docMk/>
          <pc:sldMk cId="446175082" sldId="300"/>
        </pc:sldMkLst>
      </pc:sldChg>
      <pc:sldChg chg="del">
        <pc:chgData name="Carlos Leonel Ramirez Martinez" userId="14d3900238d93848" providerId="Windows Live" clId="Web-{FD5B3327-CB28-4130-A691-A1234E80A2F1}" dt="2022-08-09T23:55:14.342" v="1587"/>
        <pc:sldMkLst>
          <pc:docMk/>
          <pc:sldMk cId="4224182638" sldId="301"/>
        </pc:sldMkLst>
      </pc:sldChg>
      <pc:sldChg chg="del">
        <pc:chgData name="Carlos Leonel Ramirez Martinez" userId="14d3900238d93848" providerId="Windows Live" clId="Web-{FD5B3327-CB28-4130-A691-A1234E80A2F1}" dt="2022-08-09T23:55:14.342" v="1586"/>
        <pc:sldMkLst>
          <pc:docMk/>
          <pc:sldMk cId="3215175622" sldId="302"/>
        </pc:sldMkLst>
      </pc:sldChg>
      <pc:sldChg chg="addSp modSp ord modNotes">
        <pc:chgData name="Carlos Leonel Ramirez Martinez" userId="14d3900238d93848" providerId="Windows Live" clId="Web-{FD5B3327-CB28-4130-A691-A1234E80A2F1}" dt="2022-08-09T23:27:24.312" v="1147" actId="1076"/>
        <pc:sldMkLst>
          <pc:docMk/>
          <pc:sldMk cId="2637801096" sldId="305"/>
        </pc:sldMkLst>
        <pc:spChg chg="mod">
          <ac:chgData name="Carlos Leonel Ramirez Martinez" userId="14d3900238d93848" providerId="Windows Live" clId="Web-{FD5B3327-CB28-4130-A691-A1234E80A2F1}" dt="2022-08-09T23:27:18.921" v="1145" actId="20577"/>
          <ac:spMkLst>
            <pc:docMk/>
            <pc:sldMk cId="2637801096" sldId="305"/>
            <ac:spMk id="9" creationId="{37F1F972-211C-4007-BB5B-BC3852AA90FD}"/>
          </ac:spMkLst>
        </pc:spChg>
        <pc:picChg chg="add mod">
          <ac:chgData name="Carlos Leonel Ramirez Martinez" userId="14d3900238d93848" providerId="Windows Live" clId="Web-{FD5B3327-CB28-4130-A691-A1234E80A2F1}" dt="2022-08-09T23:27:24.312" v="1147" actId="1076"/>
          <ac:picMkLst>
            <pc:docMk/>
            <pc:sldMk cId="2637801096" sldId="305"/>
            <ac:picMk id="2" creationId="{96976772-92F4-E354-A4A7-66DCE739A92F}"/>
          </ac:picMkLst>
        </pc:picChg>
      </pc:sldChg>
      <pc:sldChg chg="addSp delSp modSp ord modNotes">
        <pc:chgData name="Carlos Leonel Ramirez Martinez" userId="14d3900238d93848" providerId="Windows Live" clId="Web-{FD5B3327-CB28-4130-A691-A1234E80A2F1}" dt="2022-08-09T23:50:48.976" v="1546"/>
        <pc:sldMkLst>
          <pc:docMk/>
          <pc:sldMk cId="1594577914" sldId="306"/>
        </pc:sldMkLst>
        <pc:spChg chg="mod">
          <ac:chgData name="Carlos Leonel Ramirez Martinez" userId="14d3900238d93848" providerId="Windows Live" clId="Web-{FD5B3327-CB28-4130-A691-A1234E80A2F1}" dt="2022-08-09T23:48:29.050" v="1524" actId="20577"/>
          <ac:spMkLst>
            <pc:docMk/>
            <pc:sldMk cId="1594577914" sldId="306"/>
            <ac:spMk id="9" creationId="{37F1F972-211C-4007-BB5B-BC3852AA90FD}"/>
          </ac:spMkLst>
        </pc:spChg>
        <pc:picChg chg="add mod">
          <ac:chgData name="Carlos Leonel Ramirez Martinez" userId="14d3900238d93848" providerId="Windows Live" clId="Web-{FD5B3327-CB28-4130-A691-A1234E80A2F1}" dt="2022-08-09T23:48:46.707" v="1531" actId="1076"/>
          <ac:picMkLst>
            <pc:docMk/>
            <pc:sldMk cId="1594577914" sldId="306"/>
            <ac:picMk id="2" creationId="{0D17E21E-8887-402C-0218-945F9A84D293}"/>
          </ac:picMkLst>
        </pc:picChg>
        <pc:picChg chg="del">
          <ac:chgData name="Carlos Leonel Ramirez Martinez" userId="14d3900238d93848" providerId="Windows Live" clId="Web-{FD5B3327-CB28-4130-A691-A1234E80A2F1}" dt="2022-08-09T23:48:30.581" v="1525"/>
          <ac:picMkLst>
            <pc:docMk/>
            <pc:sldMk cId="1594577914" sldId="306"/>
            <ac:picMk id="3" creationId="{E1E7005B-BD98-4DEF-8970-0CD33AD5F348}"/>
          </ac:picMkLst>
        </pc:picChg>
      </pc:sldChg>
      <pc:sldChg chg="del">
        <pc:chgData name="Carlos Leonel Ramirez Martinez" userId="14d3900238d93848" providerId="Windows Live" clId="Web-{FD5B3327-CB28-4130-A691-A1234E80A2F1}" dt="2022-08-09T23:55:14.342" v="1589"/>
        <pc:sldMkLst>
          <pc:docMk/>
          <pc:sldMk cId="1590998571" sldId="307"/>
        </pc:sldMkLst>
      </pc:sldChg>
      <pc:sldChg chg="modNotes">
        <pc:chgData name="Carlos Leonel Ramirez Martinez" userId="14d3900238d93848" providerId="Windows Live" clId="Web-{FD5B3327-CB28-4130-A691-A1234E80A2F1}" dt="2022-08-09T22:40:31.722" v="1"/>
        <pc:sldMkLst>
          <pc:docMk/>
          <pc:sldMk cId="2101567227" sldId="424"/>
        </pc:sldMkLst>
      </pc:sldChg>
      <pc:sldChg chg="modSp">
        <pc:chgData name="Carlos Leonel Ramirez Martinez" userId="14d3900238d93848" providerId="Windows Live" clId="Web-{FD5B3327-CB28-4130-A691-A1234E80A2F1}" dt="2022-08-09T22:40:20.410" v="0" actId="20577"/>
        <pc:sldMkLst>
          <pc:docMk/>
          <pc:sldMk cId="1911994854" sldId="425"/>
        </pc:sldMkLst>
        <pc:spChg chg="mod">
          <ac:chgData name="Carlos Leonel Ramirez Martinez" userId="14d3900238d93848" providerId="Windows Live" clId="Web-{FD5B3327-CB28-4130-A691-A1234E80A2F1}" dt="2022-08-09T22:40:20.410" v="0" actId="20577"/>
          <ac:spMkLst>
            <pc:docMk/>
            <pc:sldMk cId="1911994854" sldId="425"/>
            <ac:spMk id="3" creationId="{49A024DE-CAE1-4875-8A9D-167F4C3A87C2}"/>
          </ac:spMkLst>
        </pc:spChg>
      </pc:sldChg>
      <pc:sldChg chg="addSp delSp modSp modNotes">
        <pc:chgData name="Carlos Leonel Ramirez Martinez" userId="14d3900238d93848" providerId="Windows Live" clId="Web-{FD5B3327-CB28-4130-A691-A1234E80A2F1}" dt="2022-08-09T22:50:01.979" v="360"/>
        <pc:sldMkLst>
          <pc:docMk/>
          <pc:sldMk cId="4026446659" sldId="426"/>
        </pc:sldMkLst>
        <pc:picChg chg="add del mod">
          <ac:chgData name="Carlos Leonel Ramirez Martinez" userId="14d3900238d93848" providerId="Windows Live" clId="Web-{FD5B3327-CB28-4130-A691-A1234E80A2F1}" dt="2022-08-09T22:49:04.149" v="356"/>
          <ac:picMkLst>
            <pc:docMk/>
            <pc:sldMk cId="4026446659" sldId="426"/>
            <ac:picMk id="4" creationId="{DCB3A8D1-ABB5-A5FB-CC67-C9ACE03522B2}"/>
          </ac:picMkLst>
        </pc:picChg>
      </pc:sldChg>
      <pc:sldChg chg="add del replId modNotes">
        <pc:chgData name="Carlos Leonel Ramirez Martinez" userId="14d3900238d93848" providerId="Windows Live" clId="Web-{FD5B3327-CB28-4130-A691-A1234E80A2F1}" dt="2022-08-09T23:05:42.415" v="643"/>
        <pc:sldMkLst>
          <pc:docMk/>
          <pc:sldMk cId="1768409655" sldId="428"/>
        </pc:sldMkLst>
      </pc:sldChg>
      <pc:sldChg chg="addSp delSp modSp add replId modNotes">
        <pc:chgData name="Carlos Leonel Ramirez Martinez" userId="14d3900238d93848" providerId="Windows Live" clId="Web-{FD5B3327-CB28-4130-A691-A1234E80A2F1}" dt="2022-08-09T23:04:37.148" v="612" actId="20577"/>
        <pc:sldMkLst>
          <pc:docMk/>
          <pc:sldMk cId="3278666644" sldId="429"/>
        </pc:sldMkLst>
        <pc:spChg chg="mod">
          <ac:chgData name="Carlos Leonel Ramirez Martinez" userId="14d3900238d93848" providerId="Windows Live" clId="Web-{FD5B3327-CB28-4130-A691-A1234E80A2F1}" dt="2022-08-09T23:04:37.148" v="612" actId="20577"/>
          <ac:spMkLst>
            <pc:docMk/>
            <pc:sldMk cId="3278666644" sldId="429"/>
            <ac:spMk id="7" creationId="{BEFB3C33-2EE9-4968-997D-B191094644BF}"/>
          </ac:spMkLst>
        </pc:spChg>
        <pc:picChg chg="del">
          <ac:chgData name="Carlos Leonel Ramirez Martinez" userId="14d3900238d93848" providerId="Windows Live" clId="Web-{FD5B3327-CB28-4130-A691-A1234E80A2F1}" dt="2022-08-09T22:58:24.403" v="463"/>
          <ac:picMkLst>
            <pc:docMk/>
            <pc:sldMk cId="3278666644" sldId="429"/>
            <ac:picMk id="2" creationId="{8AFBDC79-8736-E7B4-16B8-606836D74F46}"/>
          </ac:picMkLst>
        </pc:picChg>
        <pc:picChg chg="add del mod">
          <ac:chgData name="Carlos Leonel Ramirez Martinez" userId="14d3900238d93848" providerId="Windows Live" clId="Web-{FD5B3327-CB28-4130-A691-A1234E80A2F1}" dt="2022-08-09T23:03:13.224" v="575"/>
          <ac:picMkLst>
            <pc:docMk/>
            <pc:sldMk cId="3278666644" sldId="429"/>
            <ac:picMk id="3" creationId="{2175A855-84C9-0B97-DEEA-2711FF0CE6EB}"/>
          </ac:picMkLst>
        </pc:picChg>
      </pc:sldChg>
      <pc:sldChg chg="add replId modNotes">
        <pc:chgData name="Carlos Leonel Ramirez Martinez" userId="14d3900238d93848" providerId="Windows Live" clId="Web-{FD5B3327-CB28-4130-A691-A1234E80A2F1}" dt="2022-08-09T23:04:44.633" v="613"/>
        <pc:sldMkLst>
          <pc:docMk/>
          <pc:sldMk cId="70235146" sldId="430"/>
        </pc:sldMkLst>
      </pc:sldChg>
      <pc:sldChg chg="addSp delSp modSp add replId modNotes">
        <pc:chgData name="Carlos Leonel Ramirez Martinez" userId="14d3900238d93848" providerId="Windows Live" clId="Web-{FD5B3327-CB28-4130-A691-A1234E80A2F1}" dt="2022-08-09T23:05:37.822" v="642"/>
        <pc:sldMkLst>
          <pc:docMk/>
          <pc:sldMk cId="3760684532" sldId="431"/>
        </pc:sldMkLst>
        <pc:picChg chg="add mod">
          <ac:chgData name="Carlos Leonel Ramirez Martinez" userId="14d3900238d93848" providerId="Windows Live" clId="Web-{FD5B3327-CB28-4130-A691-A1234E80A2F1}" dt="2022-08-09T23:05:32.634" v="620" actId="1076"/>
          <ac:picMkLst>
            <pc:docMk/>
            <pc:sldMk cId="3760684532" sldId="431"/>
            <ac:picMk id="2" creationId="{AB363490-8837-1783-9AEF-D0B232F38983}"/>
          </ac:picMkLst>
        </pc:picChg>
        <pc:picChg chg="del">
          <ac:chgData name="Carlos Leonel Ramirez Martinez" userId="14d3900238d93848" providerId="Windows Live" clId="Web-{FD5B3327-CB28-4130-A691-A1234E80A2F1}" dt="2022-08-09T23:05:24.462" v="616"/>
          <ac:picMkLst>
            <pc:docMk/>
            <pc:sldMk cId="3760684532" sldId="431"/>
            <ac:picMk id="3" creationId="{2175A855-84C9-0B97-DEEA-2711FF0CE6EB}"/>
          </ac:picMkLst>
        </pc:picChg>
      </pc:sldChg>
      <pc:sldChg chg="addSp delSp modSp add replId modNotes">
        <pc:chgData name="Carlos Leonel Ramirez Martinez" userId="14d3900238d93848" providerId="Windows Live" clId="Web-{FD5B3327-CB28-4130-A691-A1234E80A2F1}" dt="2022-08-09T23:08:38.217" v="731" actId="1076"/>
        <pc:sldMkLst>
          <pc:docMk/>
          <pc:sldMk cId="2831077875" sldId="432"/>
        </pc:sldMkLst>
        <pc:picChg chg="del">
          <ac:chgData name="Carlos Leonel Ramirez Martinez" userId="14d3900238d93848" providerId="Windows Live" clId="Web-{FD5B3327-CB28-4130-A691-A1234E80A2F1}" dt="2022-08-09T23:08:31.905" v="727"/>
          <ac:picMkLst>
            <pc:docMk/>
            <pc:sldMk cId="2831077875" sldId="432"/>
            <ac:picMk id="2" creationId="{CE35DBB1-893E-31FB-CBCB-38EFCF61812F}"/>
          </ac:picMkLst>
        </pc:picChg>
        <pc:picChg chg="add mod">
          <ac:chgData name="Carlos Leonel Ramirez Martinez" userId="14d3900238d93848" providerId="Windows Live" clId="Web-{FD5B3327-CB28-4130-A691-A1234E80A2F1}" dt="2022-08-09T23:08:38.217" v="731" actId="1076"/>
          <ac:picMkLst>
            <pc:docMk/>
            <pc:sldMk cId="2831077875" sldId="432"/>
            <ac:picMk id="3" creationId="{471FD15D-2445-49DF-AB2A-A00F1B609F46}"/>
          </ac:picMkLst>
        </pc:picChg>
      </pc:sldChg>
      <pc:sldChg chg="addSp delSp modSp add replId modNotes">
        <pc:chgData name="Carlos Leonel Ramirez Martinez" userId="14d3900238d93848" providerId="Windows Live" clId="Web-{FD5B3327-CB28-4130-A691-A1234E80A2F1}" dt="2022-08-09T23:11:19.175" v="753" actId="1076"/>
        <pc:sldMkLst>
          <pc:docMk/>
          <pc:sldMk cId="292598798" sldId="433"/>
        </pc:sldMkLst>
        <pc:spChg chg="mod">
          <ac:chgData name="Carlos Leonel Ramirez Martinez" userId="14d3900238d93848" providerId="Windows Live" clId="Web-{FD5B3327-CB28-4130-A691-A1234E80A2F1}" dt="2022-08-09T23:10:45.049" v="747" actId="20577"/>
          <ac:spMkLst>
            <pc:docMk/>
            <pc:sldMk cId="292598798" sldId="433"/>
            <ac:spMk id="7" creationId="{BEFB3C33-2EE9-4968-997D-B191094644BF}"/>
          </ac:spMkLst>
        </pc:spChg>
        <pc:picChg chg="add mod">
          <ac:chgData name="Carlos Leonel Ramirez Martinez" userId="14d3900238d93848" providerId="Windows Live" clId="Web-{FD5B3327-CB28-4130-A691-A1234E80A2F1}" dt="2022-08-09T23:11:19.175" v="753" actId="1076"/>
          <ac:picMkLst>
            <pc:docMk/>
            <pc:sldMk cId="292598798" sldId="433"/>
            <ac:picMk id="2" creationId="{1950D1CD-8287-B747-1D7A-3569A8CB4BB5}"/>
          </ac:picMkLst>
        </pc:picChg>
        <pc:picChg chg="del">
          <ac:chgData name="Carlos Leonel Ramirez Martinez" userId="14d3900238d93848" providerId="Windows Live" clId="Web-{FD5B3327-CB28-4130-A691-A1234E80A2F1}" dt="2022-08-09T23:09:06.968" v="733"/>
          <ac:picMkLst>
            <pc:docMk/>
            <pc:sldMk cId="292598798" sldId="433"/>
            <ac:picMk id="3" creationId="{471FD15D-2445-49DF-AB2A-A00F1B609F46}"/>
          </ac:picMkLst>
        </pc:picChg>
      </pc:sldChg>
      <pc:sldChg chg="addSp delSp modSp add replId modNotes">
        <pc:chgData name="Carlos Leonel Ramirez Martinez" userId="14d3900238d93848" providerId="Windows Live" clId="Web-{FD5B3327-CB28-4130-A691-A1234E80A2F1}" dt="2022-08-09T23:20:59.160" v="970" actId="1076"/>
        <pc:sldMkLst>
          <pc:docMk/>
          <pc:sldMk cId="1775137772" sldId="434"/>
        </pc:sldMkLst>
        <pc:spChg chg="mod">
          <ac:chgData name="Carlos Leonel Ramirez Martinez" userId="14d3900238d93848" providerId="Windows Live" clId="Web-{FD5B3327-CB28-4130-A691-A1234E80A2F1}" dt="2022-08-09T23:20:54.457" v="968" actId="20577"/>
          <ac:spMkLst>
            <pc:docMk/>
            <pc:sldMk cId="1775137772" sldId="434"/>
            <ac:spMk id="9" creationId="{37F1F972-211C-4007-BB5B-BC3852AA90FD}"/>
          </ac:spMkLst>
        </pc:spChg>
        <pc:picChg chg="del">
          <ac:chgData name="Carlos Leonel Ramirez Martinez" userId="14d3900238d93848" providerId="Windows Live" clId="Web-{FD5B3327-CB28-4130-A691-A1234E80A2F1}" dt="2022-08-09T23:19:59.502" v="943"/>
          <ac:picMkLst>
            <pc:docMk/>
            <pc:sldMk cId="1775137772" sldId="434"/>
            <ac:picMk id="2" creationId="{2F86A7B9-2B7D-04C6-BC11-544410CF6936}"/>
          </ac:picMkLst>
        </pc:picChg>
        <pc:picChg chg="add mod">
          <ac:chgData name="Carlos Leonel Ramirez Martinez" userId="14d3900238d93848" providerId="Windows Live" clId="Web-{FD5B3327-CB28-4130-A691-A1234E80A2F1}" dt="2022-08-09T23:20:59.160" v="970" actId="1076"/>
          <ac:picMkLst>
            <pc:docMk/>
            <pc:sldMk cId="1775137772" sldId="434"/>
            <ac:picMk id="3" creationId="{211143F5-DF1C-95B4-ED80-14580961F57D}"/>
          </ac:picMkLst>
        </pc:picChg>
      </pc:sldChg>
      <pc:sldChg chg="addSp delSp modSp add replId modNotes">
        <pc:chgData name="Carlos Leonel Ramirez Martinez" userId="14d3900238d93848" providerId="Windows Live" clId="Web-{FD5B3327-CB28-4130-A691-A1234E80A2F1}" dt="2022-08-09T23:22:30.928" v="1016" actId="20577"/>
        <pc:sldMkLst>
          <pc:docMk/>
          <pc:sldMk cId="1236325448" sldId="435"/>
        </pc:sldMkLst>
        <pc:spChg chg="mod">
          <ac:chgData name="Carlos Leonel Ramirez Martinez" userId="14d3900238d93848" providerId="Windows Live" clId="Web-{FD5B3327-CB28-4130-A691-A1234E80A2F1}" dt="2022-08-09T23:22:30.928" v="1016" actId="20577"/>
          <ac:spMkLst>
            <pc:docMk/>
            <pc:sldMk cId="1236325448" sldId="435"/>
            <ac:spMk id="9" creationId="{37F1F972-211C-4007-BB5B-BC3852AA90FD}"/>
          </ac:spMkLst>
        </pc:spChg>
        <pc:picChg chg="add mod">
          <ac:chgData name="Carlos Leonel Ramirez Martinez" userId="14d3900238d93848" providerId="Windows Live" clId="Web-{FD5B3327-CB28-4130-A691-A1234E80A2F1}" dt="2022-08-09T23:22:07.568" v="1001" actId="1076"/>
          <ac:picMkLst>
            <pc:docMk/>
            <pc:sldMk cId="1236325448" sldId="435"/>
            <ac:picMk id="2" creationId="{239A2832-E316-8326-4BBD-115AE68FBEB7}"/>
          </ac:picMkLst>
        </pc:picChg>
        <pc:picChg chg="del">
          <ac:chgData name="Carlos Leonel Ramirez Martinez" userId="14d3900238d93848" providerId="Windows Live" clId="Web-{FD5B3327-CB28-4130-A691-A1234E80A2F1}" dt="2022-08-09T23:21:38.255" v="973"/>
          <ac:picMkLst>
            <pc:docMk/>
            <pc:sldMk cId="1236325448" sldId="435"/>
            <ac:picMk id="3" creationId="{211143F5-DF1C-95B4-ED80-14580961F57D}"/>
          </ac:picMkLst>
        </pc:picChg>
      </pc:sldChg>
      <pc:sldChg chg="addSp delSp modSp add replId modNotes">
        <pc:chgData name="Carlos Leonel Ramirez Martinez" userId="14d3900238d93848" providerId="Windows Live" clId="Web-{FD5B3327-CB28-4130-A691-A1234E80A2F1}" dt="2022-08-09T23:24:03.572" v="1039" actId="1076"/>
        <pc:sldMkLst>
          <pc:docMk/>
          <pc:sldMk cId="1531987469" sldId="436"/>
        </pc:sldMkLst>
        <pc:spChg chg="mod">
          <ac:chgData name="Carlos Leonel Ramirez Martinez" userId="14d3900238d93848" providerId="Windows Live" clId="Web-{FD5B3327-CB28-4130-A691-A1234E80A2F1}" dt="2022-08-09T23:22:28.053" v="1015" actId="20577"/>
          <ac:spMkLst>
            <pc:docMk/>
            <pc:sldMk cId="1531987469" sldId="436"/>
            <ac:spMk id="9" creationId="{37F1F972-211C-4007-BB5B-BC3852AA90FD}"/>
          </ac:spMkLst>
        </pc:spChg>
        <pc:picChg chg="del">
          <ac:chgData name="Carlos Leonel Ramirez Martinez" userId="14d3900238d93848" providerId="Windows Live" clId="Web-{FD5B3327-CB28-4130-A691-A1234E80A2F1}" dt="2022-08-09T23:22:24.350" v="1014"/>
          <ac:picMkLst>
            <pc:docMk/>
            <pc:sldMk cId="1531987469" sldId="436"/>
            <ac:picMk id="2" creationId="{239A2832-E316-8326-4BBD-115AE68FBEB7}"/>
          </ac:picMkLst>
        </pc:picChg>
        <pc:picChg chg="add mod">
          <ac:chgData name="Carlos Leonel Ramirez Martinez" userId="14d3900238d93848" providerId="Windows Live" clId="Web-{FD5B3327-CB28-4130-A691-A1234E80A2F1}" dt="2022-08-09T23:22:46.351" v="1020" actId="1076"/>
          <ac:picMkLst>
            <pc:docMk/>
            <pc:sldMk cId="1531987469" sldId="436"/>
            <ac:picMk id="3" creationId="{6126F3E0-B95B-6E09-58E1-397F5C3D048E}"/>
          </ac:picMkLst>
        </pc:picChg>
        <pc:picChg chg="add del mod">
          <ac:chgData name="Carlos Leonel Ramirez Martinez" userId="14d3900238d93848" providerId="Windows Live" clId="Web-{FD5B3327-CB28-4130-A691-A1234E80A2F1}" dt="2022-08-09T23:22:54.242" v="1022"/>
          <ac:picMkLst>
            <pc:docMk/>
            <pc:sldMk cId="1531987469" sldId="436"/>
            <ac:picMk id="4" creationId="{80707736-B7D4-FB1F-A5B8-7CB79BD9331C}"/>
          </ac:picMkLst>
        </pc:picChg>
        <pc:picChg chg="add mod">
          <ac:chgData name="Carlos Leonel Ramirez Martinez" userId="14d3900238d93848" providerId="Windows Live" clId="Web-{FD5B3327-CB28-4130-A691-A1234E80A2F1}" dt="2022-08-09T23:23:55.087" v="1035" actId="1076"/>
          <ac:picMkLst>
            <pc:docMk/>
            <pc:sldMk cId="1531987469" sldId="436"/>
            <ac:picMk id="5" creationId="{2E8CD8D7-A632-E414-9A3A-25262BB5EA32}"/>
          </ac:picMkLst>
        </pc:picChg>
        <pc:picChg chg="add mod">
          <ac:chgData name="Carlos Leonel Ramirez Martinez" userId="14d3900238d93848" providerId="Windows Live" clId="Web-{FD5B3327-CB28-4130-A691-A1234E80A2F1}" dt="2022-08-09T23:24:01.478" v="1038" actId="1076"/>
          <ac:picMkLst>
            <pc:docMk/>
            <pc:sldMk cId="1531987469" sldId="436"/>
            <ac:picMk id="7" creationId="{D43C0F23-0085-348D-ECD3-6E4A23F025F7}"/>
          </ac:picMkLst>
        </pc:picChg>
        <pc:picChg chg="add mod">
          <ac:chgData name="Carlos Leonel Ramirez Martinez" userId="14d3900238d93848" providerId="Windows Live" clId="Web-{FD5B3327-CB28-4130-A691-A1234E80A2F1}" dt="2022-08-09T23:24:03.572" v="1039" actId="1076"/>
          <ac:picMkLst>
            <pc:docMk/>
            <pc:sldMk cId="1531987469" sldId="436"/>
            <ac:picMk id="10" creationId="{6135CFE9-558A-5084-2832-D391356D9374}"/>
          </ac:picMkLst>
        </pc:picChg>
        <pc:picChg chg="add mod">
          <ac:chgData name="Carlos Leonel Ramirez Martinez" userId="14d3900238d93848" providerId="Windows Live" clId="Web-{FD5B3327-CB28-4130-A691-A1234E80A2F1}" dt="2022-08-09T23:23:58.824" v="1037" actId="1076"/>
          <ac:picMkLst>
            <pc:docMk/>
            <pc:sldMk cId="1531987469" sldId="436"/>
            <ac:picMk id="11" creationId="{FE501CD6-329D-6373-4017-A6F3EE9BC62F}"/>
          </ac:picMkLst>
        </pc:picChg>
      </pc:sldChg>
      <pc:sldChg chg="new del ord modNotes">
        <pc:chgData name="Carlos Leonel Ramirez Martinez" userId="14d3900238d93848" providerId="Windows Live" clId="Web-{FD5B3327-CB28-4130-A691-A1234E80A2F1}" dt="2022-08-09T23:55:08.577" v="1585"/>
        <pc:sldMkLst>
          <pc:docMk/>
          <pc:sldMk cId="2021074035" sldId="437"/>
        </pc:sldMkLst>
      </pc:sldChg>
      <pc:sldChg chg="modSp add ord">
        <pc:chgData name="Carlos Leonel Ramirez Martinez" userId="14d3900238d93848" providerId="Windows Live" clId="Web-{FD5B3327-CB28-4130-A691-A1234E80A2F1}" dt="2022-08-09T23:25:31.637" v="1118" actId="20577"/>
        <pc:sldMkLst>
          <pc:docMk/>
          <pc:sldMk cId="4098951064" sldId="438"/>
        </pc:sldMkLst>
        <pc:spChg chg="mod">
          <ac:chgData name="Carlos Leonel Ramirez Martinez" userId="14d3900238d93848" providerId="Windows Live" clId="Web-{FD5B3327-CB28-4130-A691-A1234E80A2F1}" dt="2022-08-09T23:24:58.276" v="1084" actId="20577"/>
          <ac:spMkLst>
            <pc:docMk/>
            <pc:sldMk cId="4098951064" sldId="438"/>
            <ac:spMk id="3" creationId="{49A024DE-CAE1-4875-8A9D-167F4C3A87C2}"/>
          </ac:spMkLst>
        </pc:spChg>
        <pc:spChg chg="mod">
          <ac:chgData name="Carlos Leonel Ramirez Martinez" userId="14d3900238d93848" providerId="Windows Live" clId="Web-{FD5B3327-CB28-4130-A691-A1234E80A2F1}" dt="2022-08-09T23:25:31.637" v="1118" actId="20577"/>
          <ac:spMkLst>
            <pc:docMk/>
            <pc:sldMk cId="4098951064" sldId="438"/>
            <ac:spMk id="4" creationId="{840A66E6-F278-4E98-9A53-84390B7B58D3}"/>
          </ac:spMkLst>
        </pc:spChg>
      </pc:sldChg>
      <pc:sldChg chg="add del ord replId">
        <pc:chgData name="Carlos Leonel Ramirez Martinez" userId="14d3900238d93848" providerId="Windows Live" clId="Web-{FD5B3327-CB28-4130-A691-A1234E80A2F1}" dt="2022-08-09T23:55:14.342" v="1591"/>
        <pc:sldMkLst>
          <pc:docMk/>
          <pc:sldMk cId="191025429" sldId="439"/>
        </pc:sldMkLst>
      </pc:sldChg>
      <pc:sldChg chg="addSp delSp modSp add replId modNotes">
        <pc:chgData name="Carlos Leonel Ramirez Martinez" userId="14d3900238d93848" providerId="Windows Live" clId="Web-{FD5B3327-CB28-4130-A691-A1234E80A2F1}" dt="2022-08-09T23:40:36.662" v="1380" actId="1076"/>
        <pc:sldMkLst>
          <pc:docMk/>
          <pc:sldMk cId="2547189720" sldId="440"/>
        </pc:sldMkLst>
        <pc:spChg chg="mod">
          <ac:chgData name="Carlos Leonel Ramirez Martinez" userId="14d3900238d93848" providerId="Windows Live" clId="Web-{FD5B3327-CB28-4130-A691-A1234E80A2F1}" dt="2022-08-09T23:40:31.474" v="1377" actId="20577"/>
          <ac:spMkLst>
            <pc:docMk/>
            <pc:sldMk cId="2547189720" sldId="440"/>
            <ac:spMk id="9" creationId="{37F1F972-211C-4007-BB5B-BC3852AA90FD}"/>
          </ac:spMkLst>
        </pc:spChg>
        <pc:picChg chg="add mod">
          <ac:chgData name="Carlos Leonel Ramirez Martinez" userId="14d3900238d93848" providerId="Windows Live" clId="Web-{FD5B3327-CB28-4130-A691-A1234E80A2F1}" dt="2022-08-09T23:40:36.662" v="1380" actId="1076"/>
          <ac:picMkLst>
            <pc:docMk/>
            <pc:sldMk cId="2547189720" sldId="440"/>
            <ac:picMk id="2" creationId="{A39CA4EA-5CFF-9E7A-14C8-8B826BBBAAEC}"/>
          </ac:picMkLst>
        </pc:picChg>
        <pc:picChg chg="del">
          <ac:chgData name="Carlos Leonel Ramirez Martinez" userId="14d3900238d93848" providerId="Windows Live" clId="Web-{FD5B3327-CB28-4130-A691-A1234E80A2F1}" dt="2022-08-09T23:38:34.955" v="1262"/>
          <ac:picMkLst>
            <pc:docMk/>
            <pc:sldMk cId="2547189720" sldId="440"/>
            <ac:picMk id="4" creationId="{E2DA3332-9390-C64B-6FF6-567F428B9A2C}"/>
          </ac:picMkLst>
        </pc:picChg>
      </pc:sldChg>
      <pc:sldChg chg="addSp delSp modSp add replId">
        <pc:chgData name="Carlos Leonel Ramirez Martinez" userId="14d3900238d93848" providerId="Windows Live" clId="Web-{FD5B3327-CB28-4130-A691-A1234E80A2F1}" dt="2022-08-09T23:41:13.694" v="1388" actId="1076"/>
        <pc:sldMkLst>
          <pc:docMk/>
          <pc:sldMk cId="1455993026" sldId="441"/>
        </pc:sldMkLst>
        <pc:spChg chg="mod">
          <ac:chgData name="Carlos Leonel Ramirez Martinez" userId="14d3900238d93848" providerId="Windows Live" clId="Web-{FD5B3327-CB28-4130-A691-A1234E80A2F1}" dt="2022-08-09T23:41:02.491" v="1384" actId="20577"/>
          <ac:spMkLst>
            <pc:docMk/>
            <pc:sldMk cId="1455993026" sldId="441"/>
            <ac:spMk id="9" creationId="{37F1F972-211C-4007-BB5B-BC3852AA90FD}"/>
          </ac:spMkLst>
        </pc:spChg>
        <pc:picChg chg="del">
          <ac:chgData name="Carlos Leonel Ramirez Martinez" userId="14d3900238d93848" providerId="Windows Live" clId="Web-{FD5B3327-CB28-4130-A691-A1234E80A2F1}" dt="2022-08-09T23:40:58.741" v="1382"/>
          <ac:picMkLst>
            <pc:docMk/>
            <pc:sldMk cId="1455993026" sldId="441"/>
            <ac:picMk id="2" creationId="{A39CA4EA-5CFF-9E7A-14C8-8B826BBBAAEC}"/>
          </ac:picMkLst>
        </pc:picChg>
        <pc:picChg chg="add mod">
          <ac:chgData name="Carlos Leonel Ramirez Martinez" userId="14d3900238d93848" providerId="Windows Live" clId="Web-{FD5B3327-CB28-4130-A691-A1234E80A2F1}" dt="2022-08-09T23:41:13.694" v="1388" actId="1076"/>
          <ac:picMkLst>
            <pc:docMk/>
            <pc:sldMk cId="1455993026" sldId="441"/>
            <ac:picMk id="3" creationId="{09E7B409-DC03-A1A4-935D-B5C8A5101EB7}"/>
          </ac:picMkLst>
        </pc:picChg>
      </pc:sldChg>
      <pc:sldChg chg="addSp delSp modSp add replId">
        <pc:chgData name="Carlos Leonel Ramirez Martinez" userId="14d3900238d93848" providerId="Windows Live" clId="Web-{FD5B3327-CB28-4130-A691-A1234E80A2F1}" dt="2022-08-09T23:41:48.742" v="1394" actId="1076"/>
        <pc:sldMkLst>
          <pc:docMk/>
          <pc:sldMk cId="2939807260" sldId="442"/>
        </pc:sldMkLst>
        <pc:picChg chg="add mod">
          <ac:chgData name="Carlos Leonel Ramirez Martinez" userId="14d3900238d93848" providerId="Windows Live" clId="Web-{FD5B3327-CB28-4130-A691-A1234E80A2F1}" dt="2022-08-09T23:41:48.742" v="1394" actId="1076"/>
          <ac:picMkLst>
            <pc:docMk/>
            <pc:sldMk cId="2939807260" sldId="442"/>
            <ac:picMk id="2" creationId="{4AF43A7A-B45B-5F60-47BD-79E6EC6A9898}"/>
          </ac:picMkLst>
        </pc:picChg>
        <pc:picChg chg="del">
          <ac:chgData name="Carlos Leonel Ramirez Martinez" userId="14d3900238d93848" providerId="Windows Live" clId="Web-{FD5B3327-CB28-4130-A691-A1234E80A2F1}" dt="2022-08-09T23:41:30.335" v="1390"/>
          <ac:picMkLst>
            <pc:docMk/>
            <pc:sldMk cId="2939807260" sldId="442"/>
            <ac:picMk id="3" creationId="{09E7B409-DC03-A1A4-935D-B5C8A5101EB7}"/>
          </ac:picMkLst>
        </pc:picChg>
      </pc:sldChg>
      <pc:sldChg chg="addSp delSp modSp add replId">
        <pc:chgData name="Carlos Leonel Ramirez Martinez" userId="14d3900238d93848" providerId="Windows Live" clId="Web-{FD5B3327-CB28-4130-A691-A1234E80A2F1}" dt="2022-08-09T23:42:11.633" v="1400" actId="1076"/>
        <pc:sldMkLst>
          <pc:docMk/>
          <pc:sldMk cId="3099672500" sldId="443"/>
        </pc:sldMkLst>
        <pc:picChg chg="del">
          <ac:chgData name="Carlos Leonel Ramirez Martinez" userId="14d3900238d93848" providerId="Windows Live" clId="Web-{FD5B3327-CB28-4130-A691-A1234E80A2F1}" dt="2022-08-09T23:42:06.274" v="1396"/>
          <ac:picMkLst>
            <pc:docMk/>
            <pc:sldMk cId="3099672500" sldId="443"/>
            <ac:picMk id="2" creationId="{4AF43A7A-B45B-5F60-47BD-79E6EC6A9898}"/>
          </ac:picMkLst>
        </pc:picChg>
        <pc:picChg chg="add mod">
          <ac:chgData name="Carlos Leonel Ramirez Martinez" userId="14d3900238d93848" providerId="Windows Live" clId="Web-{FD5B3327-CB28-4130-A691-A1234E80A2F1}" dt="2022-08-09T23:42:11.633" v="1400" actId="1076"/>
          <ac:picMkLst>
            <pc:docMk/>
            <pc:sldMk cId="3099672500" sldId="443"/>
            <ac:picMk id="3" creationId="{12F782CD-5790-70DD-C3CF-05A74C0859AA}"/>
          </ac:picMkLst>
        </pc:picChg>
      </pc:sldChg>
      <pc:sldChg chg="addSp delSp modSp add replId">
        <pc:chgData name="Carlos Leonel Ramirez Martinez" userId="14d3900238d93848" providerId="Windows Live" clId="Web-{FD5B3327-CB28-4130-A691-A1234E80A2F1}" dt="2022-08-09T23:42:34.806" v="1406" actId="1076"/>
        <pc:sldMkLst>
          <pc:docMk/>
          <pc:sldMk cId="3509138192" sldId="444"/>
        </pc:sldMkLst>
        <pc:picChg chg="add mod">
          <ac:chgData name="Carlos Leonel Ramirez Martinez" userId="14d3900238d93848" providerId="Windows Live" clId="Web-{FD5B3327-CB28-4130-A691-A1234E80A2F1}" dt="2022-08-09T23:42:34.806" v="1406" actId="1076"/>
          <ac:picMkLst>
            <pc:docMk/>
            <pc:sldMk cId="3509138192" sldId="444"/>
            <ac:picMk id="2" creationId="{BF76E61E-EC9A-A840-56EB-D2FB59884EF2}"/>
          </ac:picMkLst>
        </pc:picChg>
        <pc:picChg chg="del">
          <ac:chgData name="Carlos Leonel Ramirez Martinez" userId="14d3900238d93848" providerId="Windows Live" clId="Web-{FD5B3327-CB28-4130-A691-A1234E80A2F1}" dt="2022-08-09T23:42:28.368" v="1402"/>
          <ac:picMkLst>
            <pc:docMk/>
            <pc:sldMk cId="3509138192" sldId="444"/>
            <ac:picMk id="3" creationId="{12F782CD-5790-70DD-C3CF-05A74C0859AA}"/>
          </ac:picMkLst>
        </pc:picChg>
      </pc:sldChg>
      <pc:sldChg chg="addSp delSp modSp add replId">
        <pc:chgData name="Carlos Leonel Ramirez Martinez" userId="14d3900238d93848" providerId="Windows Live" clId="Web-{FD5B3327-CB28-4130-A691-A1234E80A2F1}" dt="2022-08-09T23:43:26.323" v="1417" actId="1076"/>
        <pc:sldMkLst>
          <pc:docMk/>
          <pc:sldMk cId="4135724612" sldId="445"/>
        </pc:sldMkLst>
        <pc:picChg chg="del">
          <ac:chgData name="Carlos Leonel Ramirez Martinez" userId="14d3900238d93848" providerId="Windows Live" clId="Web-{FD5B3327-CB28-4130-A691-A1234E80A2F1}" dt="2022-08-09T23:42:46.665" v="1408"/>
          <ac:picMkLst>
            <pc:docMk/>
            <pc:sldMk cId="4135724612" sldId="445"/>
            <ac:picMk id="2" creationId="{BF76E61E-EC9A-A840-56EB-D2FB59884EF2}"/>
          </ac:picMkLst>
        </pc:picChg>
        <pc:picChg chg="add del mod">
          <ac:chgData name="Carlos Leonel Ramirez Martinez" userId="14d3900238d93848" providerId="Windows Live" clId="Web-{FD5B3327-CB28-4130-A691-A1234E80A2F1}" dt="2022-08-09T23:43:15.604" v="1413"/>
          <ac:picMkLst>
            <pc:docMk/>
            <pc:sldMk cId="4135724612" sldId="445"/>
            <ac:picMk id="3" creationId="{23898C39-B4D0-0700-072C-A1B13EA26CA0}"/>
          </ac:picMkLst>
        </pc:picChg>
        <pc:picChg chg="add mod">
          <ac:chgData name="Carlos Leonel Ramirez Martinez" userId="14d3900238d93848" providerId="Windows Live" clId="Web-{FD5B3327-CB28-4130-A691-A1234E80A2F1}" dt="2022-08-09T23:43:26.323" v="1417" actId="1076"/>
          <ac:picMkLst>
            <pc:docMk/>
            <pc:sldMk cId="4135724612" sldId="445"/>
            <ac:picMk id="4" creationId="{B008E7A7-0CD7-D8F7-1C93-CC5FD7C41B58}"/>
          </ac:picMkLst>
        </pc:picChg>
      </pc:sldChg>
      <pc:sldChg chg="addSp delSp modSp add ord replId">
        <pc:chgData name="Carlos Leonel Ramirez Martinez" userId="14d3900238d93848" providerId="Windows Live" clId="Web-{FD5B3327-CB28-4130-A691-A1234E80A2F1}" dt="2022-08-09T23:43:51.386" v="1424"/>
        <pc:sldMkLst>
          <pc:docMk/>
          <pc:sldMk cId="851869825" sldId="446"/>
        </pc:sldMkLst>
        <pc:picChg chg="add mod">
          <ac:chgData name="Carlos Leonel Ramirez Martinez" userId="14d3900238d93848" providerId="Windows Live" clId="Web-{FD5B3327-CB28-4130-A691-A1234E80A2F1}" dt="2022-08-09T23:43:49.355" v="1423" actId="1076"/>
          <ac:picMkLst>
            <pc:docMk/>
            <pc:sldMk cId="851869825" sldId="446"/>
            <ac:picMk id="2" creationId="{75D69A06-61F6-5033-1B6F-0D4738A585B8}"/>
          </ac:picMkLst>
        </pc:picChg>
        <pc:picChg chg="del">
          <ac:chgData name="Carlos Leonel Ramirez Martinez" userId="14d3900238d93848" providerId="Windows Live" clId="Web-{FD5B3327-CB28-4130-A691-A1234E80A2F1}" dt="2022-08-09T23:43:43.558" v="1419"/>
          <ac:picMkLst>
            <pc:docMk/>
            <pc:sldMk cId="851869825" sldId="446"/>
            <ac:picMk id="4" creationId="{B008E7A7-0CD7-D8F7-1C93-CC5FD7C41B58}"/>
          </ac:picMkLst>
        </pc:picChg>
      </pc:sldChg>
      <pc:sldChg chg="addSp delSp modSp add replId modNotes">
        <pc:chgData name="Carlos Leonel Ramirez Martinez" userId="14d3900238d93848" providerId="Windows Live" clId="Web-{FD5B3327-CB28-4130-A691-A1234E80A2F1}" dt="2022-08-09T23:47:17.454" v="1515" actId="1076"/>
        <pc:sldMkLst>
          <pc:docMk/>
          <pc:sldMk cId="2715459660" sldId="447"/>
        </pc:sldMkLst>
        <pc:spChg chg="mod">
          <ac:chgData name="Carlos Leonel Ramirez Martinez" userId="14d3900238d93848" providerId="Windows Live" clId="Web-{FD5B3327-CB28-4130-A691-A1234E80A2F1}" dt="2022-08-09T23:47:13.845" v="1514" actId="20577"/>
          <ac:spMkLst>
            <pc:docMk/>
            <pc:sldMk cId="2715459660" sldId="447"/>
            <ac:spMk id="9" creationId="{37F1F972-211C-4007-BB5B-BC3852AA90FD}"/>
          </ac:spMkLst>
        </pc:spChg>
        <pc:picChg chg="add mod">
          <ac:chgData name="Carlos Leonel Ramirez Martinez" userId="14d3900238d93848" providerId="Windows Live" clId="Web-{FD5B3327-CB28-4130-A691-A1234E80A2F1}" dt="2022-08-09T23:47:17.454" v="1515" actId="1076"/>
          <ac:picMkLst>
            <pc:docMk/>
            <pc:sldMk cId="2715459660" sldId="447"/>
            <ac:picMk id="2" creationId="{7D433790-B75E-6455-90C5-4A7A3BA4AE1A}"/>
          </ac:picMkLst>
        </pc:picChg>
        <pc:picChg chg="del">
          <ac:chgData name="Carlos Leonel Ramirez Martinez" userId="14d3900238d93848" providerId="Windows Live" clId="Web-{FD5B3327-CB28-4130-A691-A1234E80A2F1}" dt="2022-08-09T23:44:21.262" v="1427"/>
          <ac:picMkLst>
            <pc:docMk/>
            <pc:sldMk cId="2715459660" sldId="447"/>
            <ac:picMk id="4" creationId="{B008E7A7-0CD7-D8F7-1C93-CC5FD7C41B58}"/>
          </ac:picMkLst>
        </pc:picChg>
      </pc:sldChg>
      <pc:sldChg chg="addSp delSp modSp add replId modNotes">
        <pc:chgData name="Carlos Leonel Ramirez Martinez" userId="14d3900238d93848" providerId="Windows Live" clId="Web-{FD5B3327-CB28-4130-A691-A1234E80A2F1}" dt="2022-08-09T23:50:50.882" v="1549"/>
        <pc:sldMkLst>
          <pc:docMk/>
          <pc:sldMk cId="2979537168" sldId="448"/>
        </pc:sldMkLst>
        <pc:picChg chg="del">
          <ac:chgData name="Carlos Leonel Ramirez Martinez" userId="14d3900238d93848" providerId="Windows Live" clId="Web-{FD5B3327-CB28-4130-A691-A1234E80A2F1}" dt="2022-08-09T23:49:10.864" v="1533"/>
          <ac:picMkLst>
            <pc:docMk/>
            <pc:sldMk cId="2979537168" sldId="448"/>
            <ac:picMk id="2" creationId="{0D17E21E-8887-402C-0218-945F9A84D293}"/>
          </ac:picMkLst>
        </pc:picChg>
        <pc:picChg chg="add mod">
          <ac:chgData name="Carlos Leonel Ramirez Martinez" userId="14d3900238d93848" providerId="Windows Live" clId="Web-{FD5B3327-CB28-4130-A691-A1234E80A2F1}" dt="2022-08-09T23:49:19.254" v="1537" actId="1076"/>
          <ac:picMkLst>
            <pc:docMk/>
            <pc:sldMk cId="2979537168" sldId="448"/>
            <ac:picMk id="3" creationId="{099513F6-A887-50FC-C8E7-ECF312FC99EB}"/>
          </ac:picMkLst>
        </pc:picChg>
      </pc:sldChg>
      <pc:sldChg chg="addSp delSp modSp add replId modNotes">
        <pc:chgData name="Carlos Leonel Ramirez Martinez" userId="14d3900238d93848" providerId="Windows Live" clId="Web-{FD5B3327-CB28-4130-A691-A1234E80A2F1}" dt="2022-08-09T23:52:39.135" v="1552"/>
        <pc:sldMkLst>
          <pc:docMk/>
          <pc:sldMk cId="654272769" sldId="449"/>
        </pc:sldMkLst>
        <pc:picChg chg="add mod">
          <ac:chgData name="Carlos Leonel Ramirez Martinez" userId="14d3900238d93848" providerId="Windows Live" clId="Web-{FD5B3327-CB28-4130-A691-A1234E80A2F1}" dt="2022-08-09T23:49:41.052" v="1543" actId="1076"/>
          <ac:picMkLst>
            <pc:docMk/>
            <pc:sldMk cId="654272769" sldId="449"/>
            <ac:picMk id="2" creationId="{6E56E953-4144-A180-D1B2-0154ED488483}"/>
          </ac:picMkLst>
        </pc:picChg>
        <pc:picChg chg="del">
          <ac:chgData name="Carlos Leonel Ramirez Martinez" userId="14d3900238d93848" providerId="Windows Live" clId="Web-{FD5B3327-CB28-4130-A691-A1234E80A2F1}" dt="2022-08-09T23:49:31.224" v="1539"/>
          <ac:picMkLst>
            <pc:docMk/>
            <pc:sldMk cId="654272769" sldId="449"/>
            <ac:picMk id="3" creationId="{099513F6-A887-50FC-C8E7-ECF312FC99EB}"/>
          </ac:picMkLst>
        </pc:picChg>
      </pc:sldChg>
      <pc:sldChg chg="addSp delSp modSp add replId modNotes">
        <pc:chgData name="Carlos Leonel Ramirez Martinez" userId="14d3900238d93848" providerId="Windows Live" clId="Web-{FD5B3327-CB28-4130-A691-A1234E80A2F1}" dt="2022-08-09T23:53:25.730" v="1563" actId="1076"/>
        <pc:sldMkLst>
          <pc:docMk/>
          <pc:sldMk cId="449136781" sldId="450"/>
        </pc:sldMkLst>
        <pc:picChg chg="del">
          <ac:chgData name="Carlos Leonel Ramirez Martinez" userId="14d3900238d93848" providerId="Windows Live" clId="Web-{FD5B3327-CB28-4130-A691-A1234E80A2F1}" dt="2022-08-09T23:52:47.541" v="1554"/>
          <ac:picMkLst>
            <pc:docMk/>
            <pc:sldMk cId="449136781" sldId="450"/>
            <ac:picMk id="2" creationId="{6E56E953-4144-A180-D1B2-0154ED488483}"/>
          </ac:picMkLst>
        </pc:picChg>
        <pc:picChg chg="add mod">
          <ac:chgData name="Carlos Leonel Ramirez Martinez" userId="14d3900238d93848" providerId="Windows Live" clId="Web-{FD5B3327-CB28-4130-A691-A1234E80A2F1}" dt="2022-08-09T23:53:25.730" v="1563" actId="1076"/>
          <ac:picMkLst>
            <pc:docMk/>
            <pc:sldMk cId="449136781" sldId="450"/>
            <ac:picMk id="3" creationId="{F6A3E633-30CC-63C5-F43B-A265D8CD7869}"/>
          </ac:picMkLst>
        </pc:picChg>
      </pc:sldChg>
      <pc:sldChg chg="addSp modSp add replId">
        <pc:chgData name="Carlos Leonel Ramirez Martinez" userId="14d3900238d93848" providerId="Windows Live" clId="Web-{FD5B3327-CB28-4130-A691-A1234E80A2F1}" dt="2022-08-09T23:54:55.280" v="1584" actId="1076"/>
        <pc:sldMkLst>
          <pc:docMk/>
          <pc:sldMk cId="3980467092" sldId="451"/>
        </pc:sldMkLst>
        <pc:picChg chg="add mod">
          <ac:chgData name="Carlos Leonel Ramirez Martinez" userId="14d3900238d93848" providerId="Windows Live" clId="Web-{FD5B3327-CB28-4130-A691-A1234E80A2F1}" dt="2022-08-09T23:54:55.280" v="1584" actId="1076"/>
          <ac:picMkLst>
            <pc:docMk/>
            <pc:sldMk cId="3980467092" sldId="451"/>
            <ac:picMk id="2" creationId="{F822B824-D2EB-4196-6E88-9117792FCD0D}"/>
          </ac:picMkLst>
        </pc:picChg>
      </pc:sldChg>
      <pc:sldChg chg="addSp modSp add replId">
        <pc:chgData name="Carlos Leonel Ramirez Martinez" userId="14d3900238d93848" providerId="Windows Live" clId="Web-{FD5B3327-CB28-4130-A691-A1234E80A2F1}" dt="2022-08-09T23:53:58.684" v="1573" actId="1076"/>
        <pc:sldMkLst>
          <pc:docMk/>
          <pc:sldMk cId="249577978" sldId="452"/>
        </pc:sldMkLst>
        <pc:picChg chg="add mod">
          <ac:chgData name="Carlos Leonel Ramirez Martinez" userId="14d3900238d93848" providerId="Windows Live" clId="Web-{FD5B3327-CB28-4130-A691-A1234E80A2F1}" dt="2022-08-09T23:53:58.684" v="1573" actId="1076"/>
          <ac:picMkLst>
            <pc:docMk/>
            <pc:sldMk cId="249577978" sldId="452"/>
            <ac:picMk id="2" creationId="{34404634-1E92-EDD8-39C6-DB79BB7873A0}"/>
          </ac:picMkLst>
        </pc:picChg>
      </pc:sldChg>
      <pc:sldChg chg="addSp delSp modSp add replId">
        <pc:chgData name="Carlos Leonel Ramirez Martinez" userId="14d3900238d93848" providerId="Windows Live" clId="Web-{FD5B3327-CB28-4130-A691-A1234E80A2F1}" dt="2022-08-09T23:54:48.826" v="1583" actId="1076"/>
        <pc:sldMkLst>
          <pc:docMk/>
          <pc:sldMk cId="2020917391" sldId="453"/>
        </pc:sldMkLst>
        <pc:picChg chg="del">
          <ac:chgData name="Carlos Leonel Ramirez Martinez" userId="14d3900238d93848" providerId="Windows Live" clId="Web-{FD5B3327-CB28-4130-A691-A1234E80A2F1}" dt="2022-08-09T23:54:43.185" v="1579"/>
          <ac:picMkLst>
            <pc:docMk/>
            <pc:sldMk cId="2020917391" sldId="453"/>
            <ac:picMk id="2" creationId="{F822B824-D2EB-4196-6E88-9117792FCD0D}"/>
          </ac:picMkLst>
        </pc:picChg>
        <pc:picChg chg="add mod">
          <ac:chgData name="Carlos Leonel Ramirez Martinez" userId="14d3900238d93848" providerId="Windows Live" clId="Web-{FD5B3327-CB28-4130-A691-A1234E80A2F1}" dt="2022-08-09T23:54:48.826" v="1583" actId="1076"/>
          <ac:picMkLst>
            <pc:docMk/>
            <pc:sldMk cId="2020917391" sldId="453"/>
            <ac:picMk id="3" creationId="{F37827BC-2EFD-B7A6-D5D2-18A4FEFF70AF}"/>
          </ac:picMkLst>
        </pc:picChg>
      </pc:sldChg>
      <pc:sldChg chg="addSp delSp modSp add ord replId modNotes">
        <pc:chgData name="Carlos Leonel Ramirez Martinez" userId="14d3900238d93848" providerId="Windows Live" clId="Web-{FD5B3327-CB28-4130-A691-A1234E80A2F1}" dt="2022-08-09T23:55:54.359" v="1616" actId="1076"/>
        <pc:sldMkLst>
          <pc:docMk/>
          <pc:sldMk cId="3503399725" sldId="454"/>
        </pc:sldMkLst>
        <pc:spChg chg="mod">
          <ac:chgData name="Carlos Leonel Ramirez Martinez" userId="14d3900238d93848" providerId="Windows Live" clId="Web-{FD5B3327-CB28-4130-A691-A1234E80A2F1}" dt="2022-08-09T23:55:48" v="1612" actId="20577"/>
          <ac:spMkLst>
            <pc:docMk/>
            <pc:sldMk cId="3503399725" sldId="454"/>
            <ac:spMk id="9" creationId="{37F1F972-211C-4007-BB5B-BC3852AA90FD}"/>
          </ac:spMkLst>
        </pc:spChg>
        <pc:picChg chg="del">
          <ac:chgData name="Carlos Leonel Ramirez Martinez" userId="14d3900238d93848" providerId="Windows Live" clId="Web-{FD5B3327-CB28-4130-A691-A1234E80A2F1}" dt="2022-08-09T23:55:29.827" v="1595"/>
          <ac:picMkLst>
            <pc:docMk/>
            <pc:sldMk cId="3503399725" sldId="454"/>
            <ac:picMk id="2" creationId="{F822B824-D2EB-4196-6E88-9117792FCD0D}"/>
          </ac:picMkLst>
        </pc:picChg>
        <pc:picChg chg="add mod">
          <ac:chgData name="Carlos Leonel Ramirez Martinez" userId="14d3900238d93848" providerId="Windows Live" clId="Web-{FD5B3327-CB28-4130-A691-A1234E80A2F1}" dt="2022-08-09T23:55:54.359" v="1616" actId="1076"/>
          <ac:picMkLst>
            <pc:docMk/>
            <pc:sldMk cId="3503399725" sldId="454"/>
            <ac:picMk id="3" creationId="{F022F5CF-12F9-BDA6-EC1C-734F4C0D777A}"/>
          </ac:picMkLst>
        </pc:picChg>
      </pc:sldChg>
      <pc:sldChg chg="addSp delSp modSp add replId">
        <pc:chgData name="Carlos Leonel Ramirez Martinez" userId="14d3900238d93848" providerId="Windows Live" clId="Web-{FD5B3327-CB28-4130-A691-A1234E80A2F1}" dt="2022-08-09T23:56:23.360" v="1622" actId="1076"/>
        <pc:sldMkLst>
          <pc:docMk/>
          <pc:sldMk cId="149974952" sldId="455"/>
        </pc:sldMkLst>
        <pc:picChg chg="add mod">
          <ac:chgData name="Carlos Leonel Ramirez Martinez" userId="14d3900238d93848" providerId="Windows Live" clId="Web-{FD5B3327-CB28-4130-A691-A1234E80A2F1}" dt="2022-08-09T23:56:23.360" v="1622" actId="1076"/>
          <ac:picMkLst>
            <pc:docMk/>
            <pc:sldMk cId="149974952" sldId="455"/>
            <ac:picMk id="2" creationId="{AA85D676-4C80-32CF-383B-5D9FB13B6835}"/>
          </ac:picMkLst>
        </pc:picChg>
        <pc:picChg chg="del">
          <ac:chgData name="Carlos Leonel Ramirez Martinez" userId="14d3900238d93848" providerId="Windows Live" clId="Web-{FD5B3327-CB28-4130-A691-A1234E80A2F1}" dt="2022-08-09T23:56:15.235" v="1618"/>
          <ac:picMkLst>
            <pc:docMk/>
            <pc:sldMk cId="149974952" sldId="455"/>
            <ac:picMk id="3" creationId="{F022F5CF-12F9-BDA6-EC1C-734F4C0D777A}"/>
          </ac:picMkLst>
        </pc:picChg>
      </pc:sldChg>
      <pc:sldChg chg="addSp delSp modSp add replId">
        <pc:chgData name="Carlos Leonel Ramirez Martinez" userId="14d3900238d93848" providerId="Windows Live" clId="Web-{FD5B3327-CB28-4130-A691-A1234E80A2F1}" dt="2022-08-09T23:57:10.533" v="1633" actId="1076"/>
        <pc:sldMkLst>
          <pc:docMk/>
          <pc:sldMk cId="2953372831" sldId="456"/>
        </pc:sldMkLst>
        <pc:spChg chg="mod">
          <ac:chgData name="Carlos Leonel Ramirez Martinez" userId="14d3900238d93848" providerId="Windows Live" clId="Web-{FD5B3327-CB28-4130-A691-A1234E80A2F1}" dt="2022-08-09T23:56:56.298" v="1625" actId="20577"/>
          <ac:spMkLst>
            <pc:docMk/>
            <pc:sldMk cId="2953372831" sldId="456"/>
            <ac:spMk id="9" creationId="{37F1F972-211C-4007-BB5B-BC3852AA90FD}"/>
          </ac:spMkLst>
        </pc:spChg>
        <pc:picChg chg="del">
          <ac:chgData name="Carlos Leonel Ramirez Martinez" userId="14d3900238d93848" providerId="Windows Live" clId="Web-{FD5B3327-CB28-4130-A691-A1234E80A2F1}" dt="2022-08-09T23:56:56.517" v="1626"/>
          <ac:picMkLst>
            <pc:docMk/>
            <pc:sldMk cId="2953372831" sldId="456"/>
            <ac:picMk id="2" creationId="{AA85D676-4C80-32CF-383B-5D9FB13B6835}"/>
          </ac:picMkLst>
        </pc:picChg>
        <pc:picChg chg="add mod">
          <ac:chgData name="Carlos Leonel Ramirez Martinez" userId="14d3900238d93848" providerId="Windows Live" clId="Web-{FD5B3327-CB28-4130-A691-A1234E80A2F1}" dt="2022-08-09T23:57:10.533" v="1633" actId="1076"/>
          <ac:picMkLst>
            <pc:docMk/>
            <pc:sldMk cId="2953372831" sldId="456"/>
            <ac:picMk id="3" creationId="{45A43CA4-1167-3797-0EEA-AF409E23BA0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1D3B09-7FA6-4AF0-A191-94DB35E04BD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F6804B5-1E40-4B6E-A1E9-A48F7E8A4FF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B01B8E-6903-45BA-A25F-2464378F68B7}" type="datetimeFigureOut">
              <a:rPr lang="en-US" smtClean="0"/>
              <a:t>8/9/2022</a:t>
            </a:fld>
            <a:endParaRPr lang="en-US"/>
          </a:p>
        </p:txBody>
      </p:sp>
      <p:sp>
        <p:nvSpPr>
          <p:cNvPr id="4" name="Footer Placeholder 3">
            <a:extLst>
              <a:ext uri="{FF2B5EF4-FFF2-40B4-BE49-F238E27FC236}">
                <a16:creationId xmlns:a16="http://schemas.microsoft.com/office/drawing/2014/main" id="{D529133F-515D-4019-A9B4-9583E9E974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FC6CDB4-E0AD-418B-9DBB-14F55856B60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0F8701E-8749-49FF-9136-A8B45F742ABB}" type="slidenum">
              <a:rPr lang="en-US" smtClean="0"/>
              <a:t>‹Nº›</a:t>
            </a:fld>
            <a:endParaRPr lang="en-US"/>
          </a:p>
        </p:txBody>
      </p:sp>
    </p:spTree>
    <p:extLst>
      <p:ext uri="{BB962C8B-B14F-4D97-AF65-F5344CB8AC3E}">
        <p14:creationId xmlns:p14="http://schemas.microsoft.com/office/powerpoint/2010/main" val="6484737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17F30B-65A4-47A6-B5DF-0CC03F3F9D3B}" type="datetimeFigureOut">
              <a:t>09/08/2022</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0AA6C2-3ED3-4BD4-AB1E-2A382F0DA5D0}" type="slidenum">
              <a:t>‹Nº›</a:t>
            </a:fld>
            <a:endParaRPr lang="es-ES"/>
          </a:p>
        </p:txBody>
      </p:sp>
    </p:spTree>
    <p:extLst>
      <p:ext uri="{BB962C8B-B14F-4D97-AF65-F5344CB8AC3E}">
        <p14:creationId xmlns:p14="http://schemas.microsoft.com/office/powerpoint/2010/main" val="22852541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GT"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1</a:t>
            </a:fld>
            <a:endParaRPr lang="en-US"/>
          </a:p>
        </p:txBody>
      </p:sp>
    </p:spTree>
    <p:extLst>
      <p:ext uri="{BB962C8B-B14F-4D97-AF65-F5344CB8AC3E}">
        <p14:creationId xmlns:p14="http://schemas.microsoft.com/office/powerpoint/2010/main" val="14744372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b="0" dirty="0"/>
              <a:t>La sección </a:t>
            </a:r>
            <a:r>
              <a:rPr lang="es-ES" dirty="0"/>
              <a:t>Management and </a:t>
            </a:r>
            <a:r>
              <a:rPr lang="es-ES" dirty="0" err="1"/>
              <a:t>Loopack</a:t>
            </a:r>
            <a:r>
              <a:rPr lang="es-ES" dirty="0"/>
              <a:t> </a:t>
            </a:r>
            <a:r>
              <a:rPr lang="es-ES" dirty="0" err="1"/>
              <a:t>address</a:t>
            </a:r>
            <a:r>
              <a:rPr lang="es-ES" dirty="0"/>
              <a:t>, le permite configurar:</a:t>
            </a:r>
            <a:endParaRPr lang="es-ES" dirty="0">
              <a:cs typeface="Calibri"/>
            </a:endParaRPr>
          </a:p>
          <a:p>
            <a:endParaRPr lang="es-ES" dirty="0"/>
          </a:p>
          <a:p>
            <a:r>
              <a:rPr lang="es-ES" dirty="0"/>
              <a:t>- </a:t>
            </a:r>
            <a:r>
              <a:rPr lang="es-ES" b="0" dirty="0"/>
              <a:t>La dirección IP del puerto de administración del dispositivo</a:t>
            </a:r>
            <a:endParaRPr lang="es-ES" b="0" dirty="0">
              <a:cs typeface="Calibri"/>
            </a:endParaRPr>
          </a:p>
          <a:p>
            <a:r>
              <a:rPr lang="es-ES" b="0" dirty="0"/>
              <a:t>- La dirección de </a:t>
            </a:r>
            <a:r>
              <a:rPr lang="es-ES" b="0" dirty="0" err="1"/>
              <a:t>loopback</a:t>
            </a:r>
            <a:r>
              <a:rPr lang="es-ES" b="0" dirty="0"/>
              <a:t> para el dispositivo</a:t>
            </a:r>
            <a:endParaRPr lang="es-ES" b="0" dirty="0">
              <a:cs typeface="Calibri"/>
            </a:endParaRPr>
          </a:p>
          <a:p>
            <a:r>
              <a:rPr lang="es-ES" dirty="0">
                <a:cs typeface="Calibri" panose="020F0502020204030204"/>
              </a:rPr>
              <a:t>- El Default Gateway.</a:t>
            </a:r>
            <a:endParaRPr lang="en-US">
              <a:cs typeface="Calibri" panose="020F0502020204030204"/>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11</a:t>
            </a:fld>
            <a:endParaRPr lang="en-US"/>
          </a:p>
        </p:txBody>
      </p:sp>
    </p:spTree>
    <p:extLst>
      <p:ext uri="{BB962C8B-B14F-4D97-AF65-F5344CB8AC3E}">
        <p14:creationId xmlns:p14="http://schemas.microsoft.com/office/powerpoint/2010/main" val="16727474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 sección de Servicios de Sistema, permite configurar:</a:t>
            </a:r>
          </a:p>
          <a:p>
            <a:endParaRPr lang="es-ES" dirty="0"/>
          </a:p>
          <a:p>
            <a:r>
              <a:rPr lang="es-ES" dirty="0"/>
              <a:t>- Los métodos de acceso que están habilitados para el acceso de administración al dispositivo</a:t>
            </a:r>
            <a:endParaRPr lang="en-US" dirty="0"/>
          </a:p>
          <a:p>
            <a:r>
              <a:rPr lang="es-ES" dirty="0"/>
              <a:t>- Los servicios del sistema que están habilitados para el acceso</a:t>
            </a:r>
            <a:endParaRPr lang="en-US" dirty="0"/>
          </a:p>
          <a:p>
            <a:r>
              <a:rPr lang="es-ES" dirty="0"/>
              <a:t>- Los puertos en el dispositivo que permiten el acceso de administración a través de HTTP y HTTPS</a:t>
            </a:r>
            <a:endParaRPr lang="en-US" dirty="0"/>
          </a:p>
          <a:p>
            <a:r>
              <a:rPr lang="es-ES" dirty="0"/>
              <a:t>- Si es relevante. qué API del sistema están habilitadas</a:t>
            </a:r>
            <a:endParaRPr lang="en-US" dirty="0"/>
          </a:p>
          <a:p>
            <a:r>
              <a:rPr lang="es-ES" dirty="0"/>
              <a:t>- Adición y eliminación de Certificados de Seguridad</a:t>
            </a:r>
            <a:endParaRPr lang="en-US" dirty="0"/>
          </a:p>
          <a:p>
            <a:endParaRPr lang="es-ES" dirty="0"/>
          </a:p>
          <a:p>
            <a:r>
              <a:rPr lang="es-ES" dirty="0"/>
              <a:t>La sección Configuración de acceso a la administración le permite habilitar o deshabilitar Telnet. SSH. FTP, </a:t>
            </a:r>
            <a:r>
              <a:rPr lang="es-ES" dirty="0" err="1"/>
              <a:t>Netconf</a:t>
            </a:r>
            <a:r>
              <a:rPr lang="es-ES" dirty="0"/>
              <a:t>. y el acceso de administración de </a:t>
            </a:r>
            <a:r>
              <a:rPr lang="es-ES" dirty="0" err="1"/>
              <a:t>Junoscript</a:t>
            </a:r>
            <a:r>
              <a:rPr lang="es-ES" dirty="0"/>
              <a:t> sobre SSL, utilizando switches tipo </a:t>
            </a:r>
            <a:r>
              <a:rPr lang="es-ES" dirty="0" err="1"/>
              <a:t>toogle</a:t>
            </a:r>
            <a:r>
              <a:rPr lang="es-ES" dirty="0"/>
              <a:t> . También le permite habilitar o deshabilitar el acceso de administración HTTP y, si está habilitado, especifica qué puertos del dispositivo permiten el acceso de administración además de </a:t>
            </a:r>
            <a:r>
              <a:rPr lang="es-ES" dirty="0" err="1"/>
              <a:t>fxpO</a:t>
            </a:r>
            <a:r>
              <a:rPr lang="es-ES" dirty="0"/>
              <a:t>.</a:t>
            </a:r>
            <a:endParaRPr lang="en-US" dirty="0"/>
          </a:p>
          <a:p>
            <a:endParaRPr lang="es-ES" dirty="0"/>
          </a:p>
          <a:p>
            <a:r>
              <a:rPr lang="es-ES" dirty="0"/>
              <a:t>El acceso HTTPS tiene su propia configuración separada: puede habilitar o deshabilitar el acceso HTTPS y especificar a qué puertos se permite el acceso además de </a:t>
            </a:r>
            <a:r>
              <a:rPr lang="es-ES" dirty="0" err="1"/>
              <a:t>fxpO</a:t>
            </a:r>
            <a:r>
              <a:rPr lang="es-ES" dirty="0"/>
              <a:t>.</a:t>
            </a:r>
            <a:endParaRPr lang="en-US" dirty="0"/>
          </a:p>
          <a:p>
            <a:endParaRPr lang="es-ES" dirty="0"/>
          </a:p>
          <a:p>
            <a:r>
              <a:rPr lang="es-ES" dirty="0"/>
              <a:t>Una configuración importante para el acceso de administración HTTPS al dispositivo es especificar el certificado de seguridad que se utilizará para este acceso seguro. La sección Configuración de </a:t>
            </a:r>
            <a:r>
              <a:rPr lang="es-ES" dirty="0" err="1"/>
              <a:t>ManagementAccess</a:t>
            </a:r>
            <a:r>
              <a:rPr lang="es-ES" dirty="0"/>
              <a:t> le permite seleccionar un certificado generado por el sistema o un certificado local que puede especificar en la tabla Certificado.</a:t>
            </a:r>
            <a:endParaRPr lang="en-US" dirty="0"/>
          </a:p>
          <a:p>
            <a:endParaRPr lang="es-ES" dirty="0"/>
          </a:p>
          <a:p>
            <a:endParaRPr lang="es-ES" dirty="0"/>
          </a:p>
          <a:p>
            <a:endParaRPr lang="en-US" dirty="0"/>
          </a:p>
          <a:p>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12</a:t>
            </a:fld>
            <a:endParaRPr lang="en-US"/>
          </a:p>
        </p:txBody>
      </p:sp>
    </p:spTree>
    <p:extLst>
      <p:ext uri="{BB962C8B-B14F-4D97-AF65-F5344CB8AC3E}">
        <p14:creationId xmlns:p14="http://schemas.microsoft.com/office/powerpoint/2010/main" val="31991166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a:p>
            <a:r>
              <a:rPr lang="es-ES" dirty="0"/>
              <a:t>La sección Configuración de acceso a la administración le permite habilitar o deshabilitar Telnet. SSH. FTP, </a:t>
            </a:r>
            <a:r>
              <a:rPr lang="es-ES" dirty="0" err="1"/>
              <a:t>Netconf</a:t>
            </a:r>
            <a:r>
              <a:rPr lang="es-ES" dirty="0"/>
              <a:t>. y el acceso de administración de </a:t>
            </a:r>
            <a:r>
              <a:rPr lang="es-ES" dirty="0" err="1"/>
              <a:t>Junoscript</a:t>
            </a:r>
            <a:r>
              <a:rPr lang="es-ES" dirty="0"/>
              <a:t> sobre SSL, utilizando switches tipo </a:t>
            </a:r>
            <a:r>
              <a:rPr lang="es-ES" dirty="0" err="1"/>
              <a:t>toogle</a:t>
            </a:r>
            <a:r>
              <a:rPr lang="es-ES" dirty="0"/>
              <a:t> . También le permite habilitar o deshabilitar el acceso de administración HTTP y, si está habilitado, especifica qué puertos del dispositivo permiten el acceso de administración además de </a:t>
            </a:r>
            <a:r>
              <a:rPr lang="es-ES" dirty="0" err="1"/>
              <a:t>fxpO</a:t>
            </a:r>
            <a:r>
              <a:rPr lang="es-ES" dirty="0"/>
              <a:t>.</a:t>
            </a:r>
            <a:endParaRPr lang="en-US" dirty="0"/>
          </a:p>
          <a:p>
            <a:endParaRPr lang="es-ES" dirty="0"/>
          </a:p>
          <a:p>
            <a:r>
              <a:rPr lang="es-ES" dirty="0"/>
              <a:t>El acceso HTTPS tiene su propia configuración separada: puede habilitar o deshabilitar el acceso HTTPS y especificar a qué puertos se permite el acceso además de </a:t>
            </a:r>
            <a:r>
              <a:rPr lang="es-ES" dirty="0" err="1"/>
              <a:t>fxpO</a:t>
            </a:r>
            <a:r>
              <a:rPr lang="es-ES" dirty="0"/>
              <a:t>.</a:t>
            </a:r>
            <a:endParaRPr lang="en-US" dirty="0"/>
          </a:p>
          <a:p>
            <a:endParaRPr lang="es-ES" dirty="0"/>
          </a:p>
          <a:p>
            <a:r>
              <a:rPr lang="es-ES" dirty="0"/>
              <a:t>Una configuración importante para el acceso de administración HTTPS al dispositivo es especificar el certificado de seguridad que se utilizará para este acceso seguro. La sección Configuración de </a:t>
            </a:r>
            <a:r>
              <a:rPr lang="es-ES" dirty="0" err="1"/>
              <a:t>ManagementAccess</a:t>
            </a:r>
            <a:r>
              <a:rPr lang="es-ES" dirty="0"/>
              <a:t> le permite seleccionar un certificado generado por el sistema o un certificado local que puede especificar en la tabla Certificado.</a:t>
            </a:r>
            <a:endParaRPr lang="en-US" dirty="0"/>
          </a:p>
          <a:p>
            <a:endParaRPr lang="es-ES" dirty="0"/>
          </a:p>
          <a:p>
            <a:endParaRPr lang="es-ES" dirty="0"/>
          </a:p>
          <a:p>
            <a:endParaRPr lang="en-US" dirty="0"/>
          </a:p>
          <a:p>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13</a:t>
            </a:fld>
            <a:endParaRPr lang="en-US"/>
          </a:p>
        </p:txBody>
      </p:sp>
    </p:spTree>
    <p:extLst>
      <p:ext uri="{BB962C8B-B14F-4D97-AF65-F5344CB8AC3E}">
        <p14:creationId xmlns:p14="http://schemas.microsoft.com/office/powerpoint/2010/main" val="14288241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a:p>
            <a:endParaRPr lang="es-ES" dirty="0"/>
          </a:p>
          <a:p>
            <a:r>
              <a:rPr lang="es-ES" dirty="0"/>
              <a:t>Una configuración importante para el acceso de administración HTTPS al dispositivo es especificar el certificado de seguridad que se utilizará para este acceso seguro. La sección Configuración de </a:t>
            </a:r>
            <a:r>
              <a:rPr lang="es-ES" dirty="0" err="1"/>
              <a:t>ManagementAccess</a:t>
            </a:r>
            <a:r>
              <a:rPr lang="es-ES" dirty="0"/>
              <a:t> le permite seleccionar un certificado generado por el sistema o un certificado local que puede especificar en la tabla Certificado, como se muestra.</a:t>
            </a:r>
            <a:endParaRPr lang="en-US" dirty="0"/>
          </a:p>
          <a:p>
            <a:endParaRPr lang="es-ES" dirty="0"/>
          </a:p>
          <a:p>
            <a:endParaRPr lang="es-ES" dirty="0"/>
          </a:p>
          <a:p>
            <a:endParaRPr lang="en-US" dirty="0"/>
          </a:p>
          <a:p>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14</a:t>
            </a:fld>
            <a:endParaRPr lang="en-US"/>
          </a:p>
        </p:txBody>
      </p:sp>
    </p:spTree>
    <p:extLst>
      <p:ext uri="{BB962C8B-B14F-4D97-AF65-F5344CB8AC3E}">
        <p14:creationId xmlns:p14="http://schemas.microsoft.com/office/powerpoint/2010/main" val="19980349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 sección </a:t>
            </a:r>
            <a:r>
              <a:rPr lang="es-ES" b="1" dirty="0"/>
              <a:t>Tiempo </a:t>
            </a:r>
            <a:r>
              <a:rPr lang="es-ES" dirty="0"/>
              <a:t>le permite especificar servidores de protocolo de hora de red (NTP) como fuente de hora para el dispositivo, sincronizar el dispositivo con la hora de la computadora o configurar la fecha y la hora manualmente. Tenga en cuenta que si la hora se cambia manualmente, la sesión de J-Web se agota y debe volver a iniciar sesión en J-Web.</a:t>
            </a:r>
          </a:p>
          <a:p>
            <a:endParaRPr lang="es-ES" dirty="0"/>
          </a:p>
          <a:p>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15</a:t>
            </a:fld>
            <a:endParaRPr lang="en-US"/>
          </a:p>
        </p:txBody>
      </p:sp>
    </p:spTree>
    <p:extLst>
      <p:ext uri="{BB962C8B-B14F-4D97-AF65-F5344CB8AC3E}">
        <p14:creationId xmlns:p14="http://schemas.microsoft.com/office/powerpoint/2010/main" val="36305654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Hay varias secciones de configuración adicionales en  la </a:t>
            </a:r>
            <a:r>
              <a:rPr lang="es-ES" dirty="0" err="1"/>
              <a:t>pagina</a:t>
            </a:r>
            <a:r>
              <a:rPr lang="es-ES" dirty="0"/>
              <a:t> </a:t>
            </a:r>
            <a:r>
              <a:rPr lang="es-ES" b="1" dirty="0" err="1"/>
              <a:t>Device</a:t>
            </a:r>
            <a:r>
              <a:rPr lang="es-ES" b="1" dirty="0"/>
              <a:t> </a:t>
            </a:r>
            <a:r>
              <a:rPr lang="es-ES" b="1" dirty="0" err="1"/>
              <a:t>Administration</a:t>
            </a:r>
            <a:r>
              <a:rPr lang="es-ES" dirty="0"/>
              <a:t> &gt; </a:t>
            </a:r>
            <a:r>
              <a:rPr lang="es-ES" b="1" dirty="0"/>
              <a:t>Basic </a:t>
            </a:r>
            <a:r>
              <a:rPr lang="es-ES" b="1" dirty="0" err="1"/>
              <a:t>Settings</a:t>
            </a:r>
            <a:r>
              <a:rPr lang="es-ES" b="1" dirty="0"/>
              <a:t> , </a:t>
            </a:r>
            <a:r>
              <a:rPr lang="es-ES" dirty="0"/>
              <a:t>como Registro de seguridad y Configuración básica de SNMP.</a:t>
            </a:r>
            <a:endParaRPr lang="es-ES" dirty="0">
              <a:cs typeface="Calibri"/>
            </a:endParaRPr>
          </a:p>
          <a:p>
            <a:endParaRPr lang="es-ES">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16</a:t>
            </a:fld>
            <a:endParaRPr lang="en-US"/>
          </a:p>
        </p:txBody>
      </p:sp>
    </p:spTree>
    <p:extLst>
      <p:ext uri="{BB962C8B-B14F-4D97-AF65-F5344CB8AC3E}">
        <p14:creationId xmlns:p14="http://schemas.microsoft.com/office/powerpoint/2010/main" val="14060659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Cuando se hayan especificado todas las configuraciones básicas necesarias, debe guardarlas usando el botón Guardar que se encuentra en la parte superior de la página, como se muestra aquí. Luego, la interfaz J-Web resalta el icono Confirmar. Para confirmar los cambios de configuración realizados, haga clic en el icono Confirmar y seleccione la opción de confirmación adecuada en el menú desplegable, como se muestra aquí.</a:t>
            </a:r>
          </a:p>
        </p:txBody>
      </p:sp>
      <p:sp>
        <p:nvSpPr>
          <p:cNvPr id="4" name="Slide Number Placeholder 3"/>
          <p:cNvSpPr>
            <a:spLocks noGrp="1"/>
          </p:cNvSpPr>
          <p:nvPr>
            <p:ph type="sldNum" sz="quarter" idx="5"/>
          </p:nvPr>
        </p:nvSpPr>
        <p:spPr/>
        <p:txBody>
          <a:bodyPr/>
          <a:lstStyle/>
          <a:p>
            <a:fld id="{4D0AA6C2-3ED3-4BD4-AB1E-2A382F0DA5D0}" type="slidenum">
              <a:rPr lang="en-US" smtClean="0"/>
              <a:t>17</a:t>
            </a:fld>
            <a:endParaRPr lang="en-US"/>
          </a:p>
        </p:txBody>
      </p:sp>
    </p:spTree>
    <p:extLst>
      <p:ext uri="{BB962C8B-B14F-4D97-AF65-F5344CB8AC3E}">
        <p14:creationId xmlns:p14="http://schemas.microsoft.com/office/powerpoint/2010/main" val="7366600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 sección Primeros pasos le ofrece varias áreas de configuración que involucran los elementos que se muestran.</a:t>
            </a:r>
          </a:p>
          <a:p>
            <a:endParaRPr lang="es-ES" dirty="0"/>
          </a:p>
          <a:p>
            <a:r>
              <a:rPr lang="es-ES" dirty="0"/>
              <a:t>Nota: Asegúrese de hacer clic en el botón Aplicar, ubicado en la parte inferior de la ventana, cuando haya terminado con el Asistente de configuración.</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16</a:t>
            </a:fld>
            <a:endParaRPr lang="en-US"/>
          </a:p>
        </p:txBody>
      </p:sp>
    </p:spTree>
    <p:extLst>
      <p:ext uri="{BB962C8B-B14F-4D97-AF65-F5344CB8AC3E}">
        <p14:creationId xmlns:p14="http://schemas.microsoft.com/office/powerpoint/2010/main" val="6795947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usar J-Web para configurar, agregar o editar interfaces lógicas en sus interfaces físicas. Debe tener al menos una interfaz lógica configurada en su interfaz Ethernet física.</a:t>
            </a:r>
          </a:p>
        </p:txBody>
      </p:sp>
      <p:sp>
        <p:nvSpPr>
          <p:cNvPr id="4" name="Slide Number Placeholder 3"/>
          <p:cNvSpPr>
            <a:spLocks noGrp="1"/>
          </p:cNvSpPr>
          <p:nvPr>
            <p:ph type="sldNum" sz="quarter" idx="5"/>
          </p:nvPr>
        </p:nvSpPr>
        <p:spPr/>
        <p:txBody>
          <a:bodyPr/>
          <a:lstStyle/>
          <a:p>
            <a:fld id="{4D0AA6C2-3ED3-4BD4-AB1E-2A382F0DA5D0}" type="slidenum">
              <a:rPr lang="en-US" smtClean="0"/>
              <a:t>17</a:t>
            </a:fld>
            <a:endParaRPr lang="en-US"/>
          </a:p>
        </p:txBody>
      </p:sp>
    </p:spTree>
    <p:extLst>
      <p:ext uri="{BB962C8B-B14F-4D97-AF65-F5344CB8AC3E}">
        <p14:creationId xmlns:p14="http://schemas.microsoft.com/office/powerpoint/2010/main" val="38428325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Cuando inicia sesión en la interfaz web en un enrutador que se configuró inicialmente, comienza en la pestaña Administración de dispositivos. J-Web ofrece una interfaz fácil de usar para configurar su dispositivo Junos OS. Seleccione qué jerarquía de configuración desea ver o editar en el menú de navegación de la izquierda.</a:t>
            </a:r>
          </a:p>
          <a:p>
            <a:r>
              <a:rPr lang="es-ES" dirty="0"/>
              <a:t> </a:t>
            </a:r>
            <a:endParaRPr lang="es-ES" dirty="0">
              <a:cs typeface="Calibri"/>
            </a:endParaRPr>
          </a:p>
          <a:p>
            <a:r>
              <a:rPr lang="es-ES" dirty="0"/>
              <a:t>La información sobre esa jerarquía aparece en la parte principal de la pantalla. Puede seleccionar varias opciones para ver o editar. Puede agregar nuevas opciones de configuración con el botón Agregar, + o Crear o editar las opciones de configuración existentes con el botón Editar o el ícono de lápiz. Estas opciones, junto con el botón Eliminar o el ícono de la papelera, se encuentran cerca de la parte superior derecha de la pantalla.</a:t>
            </a:r>
            <a:endParaRPr lang="es-ES" dirty="0">
              <a:cs typeface="Calibri"/>
            </a:endParaRPr>
          </a:p>
          <a:p>
            <a:r>
              <a:rPr lang="es-ES" dirty="0"/>
              <a:t> </a:t>
            </a:r>
            <a:endParaRPr lang="es-ES" dirty="0">
              <a:cs typeface="Calibri"/>
            </a:endParaRPr>
          </a:p>
          <a:p>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18</a:t>
            </a:fld>
            <a:endParaRPr lang="en-US"/>
          </a:p>
        </p:txBody>
      </p:sp>
    </p:spTree>
    <p:extLst>
      <p:ext uri="{BB962C8B-B14F-4D97-AF65-F5344CB8AC3E}">
        <p14:creationId xmlns:p14="http://schemas.microsoft.com/office/powerpoint/2010/main" val="34711964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J-Web hace que la implementación inicial sea muy fácil. No se necesita ningún software de cliente aparte de un navegador web estándar. Después de la configuración inicial, puede volver a J-Web para la supervisión y el mantenimiento del sistema. </a:t>
            </a:r>
            <a:endParaRPr lang="es-ES"/>
          </a:p>
          <a:p>
            <a:endParaRPr lang="es-ES" dirty="0">
              <a:cs typeface="Calibri"/>
            </a:endParaRPr>
          </a:p>
          <a:p>
            <a:r>
              <a:rPr lang="es-ES" dirty="0">
                <a:cs typeface="Calibri"/>
              </a:rPr>
              <a:t>La pestaña J-Web </a:t>
            </a:r>
            <a:r>
              <a:rPr lang="es-ES" b="1" dirty="0" err="1">
                <a:cs typeface="Calibri"/>
              </a:rPr>
              <a:t>Dashboard</a:t>
            </a:r>
            <a:r>
              <a:rPr lang="es-ES" dirty="0">
                <a:cs typeface="Calibri"/>
              </a:rPr>
              <a:t> proporciona un vistazo rápido al estado del sistema y los puertos. alarmas, información de eventos de seguridad (en dispositivos SRX) e información de utilización.</a:t>
            </a:r>
          </a:p>
          <a:p>
            <a:endParaRPr lang="es-ES" dirty="0">
              <a:cs typeface="Calibri"/>
            </a:endParaRPr>
          </a:p>
          <a:p>
            <a:r>
              <a:rPr lang="es-ES" dirty="0">
                <a:cs typeface="Calibri"/>
              </a:rPr>
              <a:t>La pestaña </a:t>
            </a:r>
            <a:r>
              <a:rPr lang="es-ES" b="1" dirty="0" err="1">
                <a:cs typeface="Calibri"/>
              </a:rPr>
              <a:t>Device</a:t>
            </a:r>
            <a:r>
              <a:rPr lang="es-ES" b="1" dirty="0">
                <a:cs typeface="Calibri"/>
              </a:rPr>
              <a:t> </a:t>
            </a:r>
            <a:r>
              <a:rPr lang="es-ES" b="1" dirty="0" err="1">
                <a:cs typeface="Calibri"/>
              </a:rPr>
              <a:t>Administration</a:t>
            </a:r>
            <a:r>
              <a:rPr lang="es-ES" b="1" dirty="0">
                <a:cs typeface="Calibri"/>
              </a:rPr>
              <a:t> </a:t>
            </a:r>
            <a:r>
              <a:rPr lang="es-ES" dirty="0">
                <a:cs typeface="Calibri"/>
              </a:rPr>
              <a:t>le permite configurar el sistema con un clic o mediante una edición directa de la configuración en formato de texto. La ayuda está disponible haciendo clic en el signo de interrogación junto a las diversas opciones de configuración.</a:t>
            </a:r>
          </a:p>
          <a:p>
            <a:endParaRPr lang="es-ES" dirty="0">
              <a:cs typeface="Calibri"/>
            </a:endParaRPr>
          </a:p>
          <a:p>
            <a:r>
              <a:rPr lang="es-ES" dirty="0">
                <a:cs typeface="Calibri"/>
              </a:rPr>
              <a:t>La pestaña de </a:t>
            </a:r>
            <a:r>
              <a:rPr lang="es-ES" b="1" dirty="0" err="1">
                <a:cs typeface="Calibri"/>
              </a:rPr>
              <a:t>Device</a:t>
            </a:r>
            <a:r>
              <a:rPr lang="es-ES" b="1" dirty="0">
                <a:cs typeface="Calibri"/>
              </a:rPr>
              <a:t> </a:t>
            </a:r>
            <a:r>
              <a:rPr lang="es-ES" b="1" dirty="0" err="1">
                <a:cs typeface="Calibri"/>
              </a:rPr>
              <a:t>Administration</a:t>
            </a:r>
            <a:r>
              <a:rPr lang="es-ES" b="1" dirty="0">
                <a:cs typeface="Calibri"/>
              </a:rPr>
              <a:t> </a:t>
            </a:r>
            <a:r>
              <a:rPr lang="es-ES" dirty="0">
                <a:cs typeface="Calibri"/>
              </a:rPr>
              <a:t>provee herramientas </a:t>
            </a:r>
            <a:r>
              <a:rPr lang="es-ES" dirty="0" err="1">
                <a:cs typeface="Calibri"/>
              </a:rPr>
              <a:t>estandar</a:t>
            </a:r>
            <a:r>
              <a:rPr lang="es-ES" dirty="0">
                <a:cs typeface="Calibri"/>
              </a:rPr>
              <a:t> de red, como ping y </a:t>
            </a:r>
            <a:r>
              <a:rPr lang="es-ES" dirty="0" err="1">
                <a:cs typeface="Calibri"/>
              </a:rPr>
              <a:t>traceroute</a:t>
            </a:r>
            <a:r>
              <a:rPr lang="es-ES" dirty="0">
                <a:cs typeface="Calibri"/>
              </a:rPr>
              <a:t> para evaluar problemas de red de forma rápida. </a:t>
            </a:r>
            <a:r>
              <a:rPr lang="es-ES" dirty="0" err="1">
                <a:cs typeface="Calibri"/>
              </a:rPr>
              <a:t>Tambien</a:t>
            </a:r>
            <a:r>
              <a:rPr lang="es-ES" dirty="0">
                <a:cs typeface="Calibri"/>
              </a:rPr>
              <a:t> puede utilizar la pestaña de </a:t>
            </a:r>
            <a:r>
              <a:rPr lang="es-ES" dirty="0" err="1">
                <a:cs typeface="Calibri"/>
              </a:rPr>
              <a:t>Device</a:t>
            </a:r>
            <a:r>
              <a:rPr lang="es-ES" dirty="0">
                <a:cs typeface="Calibri"/>
              </a:rPr>
              <a:t> </a:t>
            </a:r>
            <a:r>
              <a:rPr lang="es-ES" dirty="0" err="1">
                <a:cs typeface="Calibri"/>
              </a:rPr>
              <a:t>Administration</a:t>
            </a:r>
            <a:r>
              <a:rPr lang="es-ES" dirty="0">
                <a:cs typeface="Calibri"/>
              </a:rPr>
              <a:t> para realizar </a:t>
            </a:r>
            <a:r>
              <a:rPr lang="es-ES" dirty="0" err="1">
                <a:cs typeface="Calibri"/>
              </a:rPr>
              <a:t>upgrades</a:t>
            </a:r>
            <a:r>
              <a:rPr lang="es-ES" dirty="0">
                <a:cs typeface="Calibri"/>
              </a:rPr>
              <a:t> de software y mantenimiento del sistema de archivos de forma eficiente</a:t>
            </a:r>
          </a:p>
          <a:p>
            <a:endParaRPr lang="es-ES" dirty="0">
              <a:cs typeface="Calibri"/>
            </a:endParaRPr>
          </a:p>
          <a:p>
            <a:r>
              <a:rPr lang="es-ES" dirty="0">
                <a:cs typeface="Calibri"/>
              </a:rPr>
              <a:t>La pestaña </a:t>
            </a:r>
            <a:r>
              <a:rPr lang="es-ES" b="1" dirty="0">
                <a:cs typeface="Calibri"/>
              </a:rPr>
              <a:t>Monitor </a:t>
            </a:r>
            <a:r>
              <a:rPr lang="es-ES" dirty="0">
                <a:cs typeface="Calibri"/>
              </a:rPr>
              <a:t>le permite ver los detalles de las interfaces y los logs. Usted puede ver más detalles relacionados a los comandos </a:t>
            </a:r>
            <a:r>
              <a:rPr lang="es-ES" b="1" dirty="0">
                <a:cs typeface="Calibri"/>
              </a:rPr>
              <a:t>show </a:t>
            </a:r>
            <a:r>
              <a:rPr lang="es-ES" dirty="0">
                <a:cs typeface="Calibri"/>
              </a:rPr>
              <a:t>del CLI, utilizando J-Web utilizando un enfoque </a:t>
            </a:r>
            <a:r>
              <a:rPr lang="es-ES" dirty="0" err="1">
                <a:cs typeface="Calibri"/>
              </a:rPr>
              <a:t>point</a:t>
            </a:r>
            <a:r>
              <a:rPr lang="es-ES" dirty="0">
                <a:cs typeface="Calibri"/>
              </a:rPr>
              <a:t>-and-</a:t>
            </a:r>
            <a:r>
              <a:rPr lang="es-ES" dirty="0" err="1">
                <a:cs typeface="Calibri"/>
              </a:rPr>
              <a:t>click</a:t>
            </a:r>
            <a:endParaRPr lang="es-ES" dirty="0">
              <a:cs typeface="Calibri"/>
            </a:endParaRPr>
          </a:p>
          <a:p>
            <a:endParaRPr lang="es-ES" dirty="0">
              <a:cs typeface="Calibri"/>
            </a:endParaRPr>
          </a:p>
          <a:p>
            <a:r>
              <a:rPr lang="es-ES" dirty="0">
                <a:cs typeface="Calibri"/>
              </a:rPr>
              <a:t>La pestaña </a:t>
            </a:r>
            <a:r>
              <a:rPr lang="es-ES" b="1" dirty="0" err="1">
                <a:cs typeface="Calibri"/>
              </a:rPr>
              <a:t>Reports</a:t>
            </a:r>
            <a:r>
              <a:rPr lang="es-ES" dirty="0">
                <a:cs typeface="Calibri"/>
              </a:rPr>
              <a:t> le permite generar informes a pedido y verlos en formato HTML.</a:t>
            </a:r>
          </a:p>
          <a:p>
            <a:endParaRPr lang="es-ES" dirty="0">
              <a:cs typeface="Calibri"/>
            </a:endParaRPr>
          </a:p>
          <a:p>
            <a:r>
              <a:rPr lang="es-ES" dirty="0"/>
              <a:t>La interfaz J-Web brinda acceso a las funciones proporcionadas por los comandos del </a:t>
            </a:r>
            <a:r>
              <a:rPr lang="es-ES" b="1" dirty="0"/>
              <a:t>monitor </a:t>
            </a:r>
            <a:r>
              <a:rPr lang="es-ES" dirty="0"/>
              <a:t>en la CLI.</a:t>
            </a:r>
            <a:endParaRPr lang="es-ES" dirty="0">
              <a:cs typeface="Calibri"/>
            </a:endParaRPr>
          </a:p>
          <a:p>
            <a:r>
              <a:rPr lang="es-ES" dirty="0"/>
              <a:t> </a:t>
            </a:r>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3</a:t>
            </a:fld>
            <a:endParaRPr lang="es-ES"/>
          </a:p>
        </p:txBody>
      </p:sp>
    </p:spTree>
    <p:extLst>
      <p:ext uri="{BB962C8B-B14F-4D97-AF65-F5344CB8AC3E}">
        <p14:creationId xmlns:p14="http://schemas.microsoft.com/office/powerpoint/2010/main" val="20035315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cs typeface="Calibri"/>
            </a:endParaRPr>
          </a:p>
          <a:p>
            <a:r>
              <a:rPr lang="es-ES" dirty="0"/>
              <a:t> </a:t>
            </a:r>
            <a:endParaRPr lang="es-ES" dirty="0">
              <a:cs typeface="Calibri"/>
            </a:endParaRPr>
          </a:p>
          <a:p>
            <a:r>
              <a:rPr lang="es-ES" dirty="0"/>
              <a:t>Si prefiere manipular su configuración con un enfoque basado en texto, puede seleccionar la herramienta Editor CLI que se encuentra en la pestaña Administración de dispositivos, en Administración de dispositivos &gt; Herramientas &gt; Editor CLI.</a:t>
            </a:r>
            <a:endParaRPr lang="es-ES" dirty="0">
              <a:cs typeface="Calibri"/>
            </a:endParaRPr>
          </a:p>
          <a:p>
            <a:r>
              <a:rPr lang="es-ES" dirty="0"/>
              <a:t> </a:t>
            </a:r>
            <a:endParaRPr lang="es-ES" dirty="0">
              <a:cs typeface="Calibri"/>
            </a:endParaRPr>
          </a:p>
          <a:p>
            <a:r>
              <a:rPr lang="es-ES" dirty="0"/>
              <a:t>Otra opción que está disponible en la jerarquía de herramientas es Point and </a:t>
            </a:r>
            <a:r>
              <a:rPr lang="es-ES" dirty="0" err="1"/>
              <a:t>Click</a:t>
            </a:r>
            <a:r>
              <a:rPr lang="es-ES" dirty="0"/>
              <a:t> CLI, un método simplificado para emitir comandos CLI. Esta es una pantalla de configuración del filtro de firewall disponible en Red &gt; Filtros de firewall &gt; IPv4.</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21</a:t>
            </a:fld>
            <a:endParaRPr lang="en-US"/>
          </a:p>
        </p:txBody>
      </p:sp>
    </p:spTree>
    <p:extLst>
      <p:ext uri="{BB962C8B-B14F-4D97-AF65-F5344CB8AC3E}">
        <p14:creationId xmlns:p14="http://schemas.microsoft.com/office/powerpoint/2010/main" val="34513959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cs typeface="Calibri"/>
              </a:rPr>
              <a:t>Respuesta: A</a:t>
            </a:r>
          </a:p>
        </p:txBody>
      </p:sp>
      <p:sp>
        <p:nvSpPr>
          <p:cNvPr id="4" name="Slide Number Placeholder 3"/>
          <p:cNvSpPr>
            <a:spLocks noGrp="1"/>
          </p:cNvSpPr>
          <p:nvPr>
            <p:ph type="sldNum" sz="quarter" idx="5"/>
          </p:nvPr>
        </p:nvSpPr>
        <p:spPr/>
        <p:txBody>
          <a:bodyPr/>
          <a:lstStyle/>
          <a:p>
            <a:fld id="{4D0AA6C2-3ED3-4BD4-AB1E-2A382F0DA5D0}" type="slidenum">
              <a:rPr lang="en-US" smtClean="0"/>
              <a:t>22</a:t>
            </a:fld>
            <a:endParaRPr lang="en-US"/>
          </a:p>
        </p:txBody>
      </p:sp>
    </p:spTree>
    <p:extLst>
      <p:ext uri="{BB962C8B-B14F-4D97-AF65-F5344CB8AC3E}">
        <p14:creationId xmlns:p14="http://schemas.microsoft.com/office/powerpoint/2010/main" val="34505357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cs typeface="Calibri"/>
              </a:rPr>
              <a:t>Respuesta: </a:t>
            </a:r>
          </a:p>
        </p:txBody>
      </p:sp>
      <p:sp>
        <p:nvSpPr>
          <p:cNvPr id="4" name="Slide Number Placeholder 3"/>
          <p:cNvSpPr>
            <a:spLocks noGrp="1"/>
          </p:cNvSpPr>
          <p:nvPr>
            <p:ph type="sldNum" sz="quarter" idx="5"/>
          </p:nvPr>
        </p:nvSpPr>
        <p:spPr/>
        <p:txBody>
          <a:bodyPr/>
          <a:lstStyle/>
          <a:p>
            <a:fld id="{4D0AA6C2-3ED3-4BD4-AB1E-2A382F0DA5D0}" type="slidenum">
              <a:rPr lang="en-US" smtClean="0"/>
              <a:t>23</a:t>
            </a:fld>
            <a:endParaRPr lang="en-US"/>
          </a:p>
        </p:txBody>
      </p:sp>
    </p:spTree>
    <p:extLst>
      <p:ext uri="{BB962C8B-B14F-4D97-AF65-F5344CB8AC3E}">
        <p14:creationId xmlns:p14="http://schemas.microsoft.com/office/powerpoint/2010/main" val="4141219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El panel proporciona una vista rápida del estado actual del sistema y otros detalles específicos del sistema. </a:t>
            </a:r>
            <a:endParaRPr lang="es-ES"/>
          </a:p>
          <a:p>
            <a:r>
              <a:rPr lang="es-ES" dirty="0"/>
              <a:t>Los widgets personalizables también están disponibles, por lo que puede priorizar lo que le gustaría ver en el tablero.</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19</a:t>
            </a:fld>
            <a:endParaRPr lang="en-US"/>
          </a:p>
        </p:txBody>
      </p:sp>
    </p:spTree>
    <p:extLst>
      <p:ext uri="{BB962C8B-B14F-4D97-AF65-F5344CB8AC3E}">
        <p14:creationId xmlns:p14="http://schemas.microsoft.com/office/powerpoint/2010/main" val="9416016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En la pestaña </a:t>
            </a:r>
            <a:r>
              <a:rPr lang="es-ES" b="1" dirty="0"/>
              <a:t>Monitor</a:t>
            </a:r>
            <a:r>
              <a:rPr lang="es-ES" dirty="0"/>
              <a:t>, puede ver estadísticas e informes detallados en tiempo real. La página Interfaces en la jerarquía del Monitor proporciona estadísticas de tráfico detalladas. Al resaltar una interfaz específica en la tabla y hacer clic en el botón Ver detalles en la parte superior de la pantalla, se abre una pantalla con pestañas Detalles que proporciona información sobre la configuración del puerto, contadores de tráfico, información de direcciones y otros aspectos que pueden configurarse en la interfaz específica, como como información de clase de servicio (</a:t>
            </a:r>
            <a:r>
              <a:rPr lang="es-ES" dirty="0" err="1"/>
              <a:t>CoS</a:t>
            </a:r>
            <a:r>
              <a:rPr lang="es-ES" dirty="0"/>
              <a:t>).</a:t>
            </a:r>
          </a:p>
          <a:p>
            <a:r>
              <a:rPr lang="es-ES" dirty="0"/>
              <a:t> </a:t>
            </a:r>
            <a:endParaRPr lang="es-ES" dirty="0">
              <a:cs typeface="Calibri"/>
            </a:endParaRPr>
          </a:p>
          <a:p>
            <a:r>
              <a:rPr lang="es-ES" dirty="0"/>
              <a:t>Al pasar el puntero del mouse sobre varias partes de la pantalla, se le presenta información más detallada.</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20</a:t>
            </a:fld>
            <a:endParaRPr lang="en-US"/>
          </a:p>
        </p:txBody>
      </p:sp>
    </p:spTree>
    <p:extLst>
      <p:ext uri="{BB962C8B-B14F-4D97-AF65-F5344CB8AC3E}">
        <p14:creationId xmlns:p14="http://schemas.microsoft.com/office/powerpoint/2010/main" val="25091351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Utilice el menú Informes para generar informes a pedido; sin embargo, debe habilitar el registro de tráfico para ver y generar informes, como se muestra aquí. Haga clic en Habilitar registro y accederá al menú para habilitar el registro de tráfico. Recuerde, debe confirmar sus cambios antes de poder generar informes.</a:t>
            </a:r>
          </a:p>
        </p:txBody>
      </p:sp>
      <p:sp>
        <p:nvSpPr>
          <p:cNvPr id="4" name="Slide Number Placeholder 3"/>
          <p:cNvSpPr>
            <a:spLocks noGrp="1"/>
          </p:cNvSpPr>
          <p:nvPr>
            <p:ph type="sldNum" sz="quarter" idx="5"/>
          </p:nvPr>
        </p:nvSpPr>
        <p:spPr/>
        <p:txBody>
          <a:bodyPr/>
          <a:lstStyle/>
          <a:p>
            <a:fld id="{4D0AA6C2-3ED3-4BD4-AB1E-2A382F0DA5D0}" type="slidenum">
              <a:rPr lang="en-US" smtClean="0"/>
              <a:t>23</a:t>
            </a:fld>
            <a:endParaRPr lang="en-US"/>
          </a:p>
        </p:txBody>
      </p:sp>
    </p:spTree>
    <p:extLst>
      <p:ext uri="{BB962C8B-B14F-4D97-AF65-F5344CB8AC3E}">
        <p14:creationId xmlns:p14="http://schemas.microsoft.com/office/powerpoint/2010/main" val="9491760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generar informes utilizando uno de los más de 30 informes predefinidos disponibles en la página Informes. Además, hay seis grupos de informes, cada uno de los cuales incluye varios informes predefinidos relevantes del inventario existente.</a:t>
            </a:r>
          </a:p>
          <a:p>
            <a:r>
              <a:rPr lang="es-ES" dirty="0"/>
              <a:t> </a:t>
            </a:r>
            <a:endParaRPr lang="es-ES" dirty="0">
              <a:cs typeface="Calibri"/>
            </a:endParaRPr>
          </a:p>
          <a:p>
            <a:r>
              <a:rPr lang="es-ES" dirty="0"/>
              <a:t>Ellos son las:</a:t>
            </a:r>
            <a:endParaRPr lang="es-ES" dirty="0">
              <a:cs typeface="Calibri"/>
            </a:endParaRPr>
          </a:p>
          <a:p>
            <a:r>
              <a:rPr lang="es-ES" dirty="0"/>
              <a:t>- Informe de evaluación de amenazas</a:t>
            </a:r>
            <a:endParaRPr lang="es-ES" dirty="0">
              <a:cs typeface="Calibri"/>
            </a:endParaRPr>
          </a:p>
          <a:p>
            <a:r>
              <a:rPr lang="es-ES" dirty="0"/>
              <a:t>- Uso de aplicaciones y usuarios</a:t>
            </a:r>
            <a:endParaRPr lang="es-ES" dirty="0">
              <a:cs typeface="Calibri"/>
            </a:endParaRPr>
          </a:p>
          <a:p>
            <a:r>
              <a:rPr lang="es-ES" dirty="0"/>
              <a:t>- Los mejores conversadores</a:t>
            </a:r>
            <a:endParaRPr lang="es-ES" dirty="0">
              <a:cs typeface="Calibri"/>
            </a:endParaRPr>
          </a:p>
          <a:p>
            <a:r>
              <a:rPr lang="es-ES" dirty="0"/>
              <a:t>- Entorno de amenazas IPS</a:t>
            </a:r>
            <a:endParaRPr lang="es-ES" dirty="0">
              <a:cs typeface="Calibri"/>
            </a:endParaRPr>
          </a:p>
          <a:p>
            <a:r>
              <a:rPr lang="es-ES" dirty="0"/>
              <a:t>- Informe de URL y</a:t>
            </a:r>
            <a:endParaRPr lang="es-ES" dirty="0">
              <a:cs typeface="Calibri"/>
            </a:endParaRPr>
          </a:p>
          <a:p>
            <a:r>
              <a:rPr lang="es-ES" dirty="0"/>
              <a:t>- Virus bloqueados</a:t>
            </a:r>
            <a:endParaRPr lang="es-ES" dirty="0">
              <a:cs typeface="Calibri"/>
            </a:endParaRPr>
          </a:p>
          <a:p>
            <a:r>
              <a:rPr lang="es-ES" dirty="0"/>
              <a:t> </a:t>
            </a:r>
            <a:endParaRPr lang="es-ES" dirty="0">
              <a:cs typeface="Calibri"/>
            </a:endParaRPr>
          </a:p>
          <a:p>
            <a:r>
              <a:rPr lang="es-ES" dirty="0"/>
              <a:t>- El grupo Informe de evaluación de amenazas reúne cuatro informes, a saber: Resumen ejecutivo, Evaluación de riesgos de aplicaciones, Evaluación de amenazas y malware, y Evaluación de usuarios y acceso web.</a:t>
            </a:r>
            <a:endParaRPr lang="es-ES" dirty="0">
              <a:cs typeface="Calibri"/>
            </a:endParaRPr>
          </a:p>
          <a:p>
            <a:r>
              <a:rPr lang="es-ES" dirty="0"/>
              <a:t> </a:t>
            </a:r>
            <a:endParaRPr lang="es-ES" dirty="0">
              <a:cs typeface="Calibri"/>
            </a:endParaRPr>
          </a:p>
          <a:p>
            <a:r>
              <a:rPr lang="es-ES" dirty="0"/>
              <a:t>- El grupo Uso de aplicaciones y usuarios empaqueta diez informes, a saber: Principales aplicaciones de alto riesgo por ancho de banda, Principales aplicaciones de alto riesgo por conteo, Principales categorías por ancho de banda, Principales aplicaciones por ancho de banda, Principales categorías por conteo, Principales aplicaciones por conteo, Principales usuarios de Aplicaciones de alto riesgo por ancho de banda, usuarios principales por ancho de banda, aplicaciones de alto riesgo permitidas por usuario y aplicaciones de alto riesgo bloqueadas por usuario.</a:t>
            </a:r>
            <a:endParaRPr lang="es-ES" dirty="0">
              <a:cs typeface="Calibri"/>
            </a:endParaRPr>
          </a:p>
          <a:p>
            <a:r>
              <a:rPr lang="es-ES" dirty="0"/>
              <a:t> </a:t>
            </a:r>
            <a:endParaRPr lang="es-ES" dirty="0">
              <a:cs typeface="Calibri"/>
            </a:endParaRPr>
          </a:p>
          <a:p>
            <a:r>
              <a:rPr lang="es-ES" dirty="0"/>
              <a:t>- El grupo Top </a:t>
            </a:r>
            <a:r>
              <a:rPr lang="es-ES" dirty="0" err="1"/>
              <a:t>Talkers</a:t>
            </a:r>
            <a:r>
              <a:rPr lang="es-ES" dirty="0"/>
              <a:t> empaqueta seis informes, a saber: Principales direcciones IP de origen por ancho de banda, Principales direcciones IP de destino por ancho de banda, Principales direcciones IP de origen por sesión, Principales direcciones IP de destino por sesión, Principales usuarios por ancho de banda y Principales usuarios por conteo.</a:t>
            </a:r>
            <a:endParaRPr lang="es-ES" dirty="0">
              <a:cs typeface="Calibri"/>
            </a:endParaRPr>
          </a:p>
          <a:p>
            <a:r>
              <a:rPr lang="es-ES" dirty="0"/>
              <a:t> </a:t>
            </a:r>
            <a:endParaRPr lang="es-ES" dirty="0">
              <a:cs typeface="Calibri"/>
            </a:endParaRPr>
          </a:p>
          <a:p>
            <a:r>
              <a:rPr lang="es-ES" dirty="0"/>
              <a:t>- El grupo </a:t>
            </a:r>
            <a:r>
              <a:rPr lang="es-ES" dirty="0" err="1"/>
              <a:t>lPS</a:t>
            </a:r>
            <a:r>
              <a:rPr lang="es-ES" dirty="0"/>
              <a:t> </a:t>
            </a:r>
            <a:r>
              <a:rPr lang="es-ES" dirty="0" err="1"/>
              <a:t>Threat</a:t>
            </a:r>
            <a:r>
              <a:rPr lang="es-ES" dirty="0"/>
              <a:t> </a:t>
            </a:r>
            <a:r>
              <a:rPr lang="es-ES" dirty="0" err="1"/>
              <a:t>Environment</a:t>
            </a:r>
            <a:r>
              <a:rPr lang="es-ES" dirty="0"/>
              <a:t> empaqueta seis informes, a saber: Ataques IPS por gravedad a lo largo del tiempo, Ataques IPS totales por gravedad, Principales categorías IPS bloqueadas, Principales ataques IPS bloqueados, Principales hosts objetivo por IP y Principales hosts objetivo por usuario.</a:t>
            </a:r>
            <a:endParaRPr lang="es-ES" dirty="0">
              <a:cs typeface="Calibri"/>
            </a:endParaRPr>
          </a:p>
          <a:p>
            <a:r>
              <a:rPr lang="es-ES" dirty="0"/>
              <a:t> </a:t>
            </a:r>
            <a:endParaRPr lang="es-ES" dirty="0">
              <a:cs typeface="Calibri"/>
            </a:endParaRPr>
          </a:p>
          <a:p>
            <a:r>
              <a:rPr lang="es-ES" dirty="0"/>
              <a:t>- El grupo Informe de URL empaqueta ocho informes, a saber: Principales URL por ancho de banda, Principales URL por conteo, Principales categorías de URL por ancho de banda, Principales categorías de URL por conteo, Total de URL bloqueadas a lo largo del tiempo, Principales URL bloqueadas, Principales categorías de URL bloqueadas por conteo, y usuarios con la mayoría de las URL bloqueadas.</a:t>
            </a:r>
            <a:endParaRPr lang="es-ES" dirty="0">
              <a:cs typeface="Calibri"/>
            </a:endParaRPr>
          </a:p>
          <a:p>
            <a:r>
              <a:rPr lang="es-ES" dirty="0"/>
              <a:t> </a:t>
            </a:r>
            <a:endParaRPr lang="es-ES" dirty="0">
              <a:cs typeface="Calibri"/>
            </a:endParaRPr>
          </a:p>
          <a:p>
            <a:r>
              <a:rPr lang="es-ES" dirty="0"/>
              <a:t>- El grupo Virus bloqueados empaqueta dos informes, a saber: Total de virus bloqueados a lo largo del tiempo y Principales virus bloqueados.</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28</a:t>
            </a:fld>
            <a:endParaRPr lang="en-US"/>
          </a:p>
        </p:txBody>
      </p:sp>
    </p:spTree>
    <p:extLst>
      <p:ext uri="{BB962C8B-B14F-4D97-AF65-F5344CB8AC3E}">
        <p14:creationId xmlns:p14="http://schemas.microsoft.com/office/powerpoint/2010/main" val="16976856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generar informes utilizando uno de los más de 30 informes predefinidos disponibles en la página Informes. Además, hay seis grupos de informes, cada uno de los cuales incluye varios informes predefinidos relevantes del inventario existente.</a:t>
            </a:r>
          </a:p>
          <a:p>
            <a:r>
              <a:rPr lang="es-ES" dirty="0"/>
              <a:t> </a:t>
            </a:r>
            <a:endParaRPr lang="es-ES" dirty="0">
              <a:cs typeface="Calibri"/>
            </a:endParaRPr>
          </a:p>
          <a:p>
            <a:r>
              <a:rPr lang="es-ES" dirty="0"/>
              <a:t>Ellos son las:</a:t>
            </a:r>
            <a:endParaRPr lang="es-ES" dirty="0">
              <a:cs typeface="Calibri"/>
            </a:endParaRPr>
          </a:p>
          <a:p>
            <a:r>
              <a:rPr lang="es-ES" dirty="0"/>
              <a:t>- Informe de evaluación de amenazas</a:t>
            </a:r>
            <a:endParaRPr lang="es-ES" dirty="0">
              <a:cs typeface="Calibri"/>
            </a:endParaRPr>
          </a:p>
          <a:p>
            <a:r>
              <a:rPr lang="es-ES" dirty="0"/>
              <a:t>- Uso de aplicaciones y usuarios</a:t>
            </a:r>
            <a:endParaRPr lang="es-ES" dirty="0">
              <a:cs typeface="Calibri"/>
            </a:endParaRPr>
          </a:p>
          <a:p>
            <a:r>
              <a:rPr lang="es-ES" dirty="0"/>
              <a:t>- Los mejores conversadores</a:t>
            </a:r>
            <a:endParaRPr lang="es-ES" dirty="0">
              <a:cs typeface="Calibri"/>
            </a:endParaRPr>
          </a:p>
          <a:p>
            <a:r>
              <a:rPr lang="es-ES" dirty="0"/>
              <a:t>- Entorno de amenazas IPS</a:t>
            </a:r>
            <a:endParaRPr lang="es-ES" dirty="0">
              <a:cs typeface="Calibri"/>
            </a:endParaRPr>
          </a:p>
          <a:p>
            <a:r>
              <a:rPr lang="es-ES" dirty="0"/>
              <a:t>- Informe de URL y</a:t>
            </a:r>
            <a:endParaRPr lang="es-ES" dirty="0">
              <a:cs typeface="Calibri"/>
            </a:endParaRPr>
          </a:p>
          <a:p>
            <a:r>
              <a:rPr lang="es-ES" dirty="0"/>
              <a:t>- Virus bloqueados</a:t>
            </a:r>
            <a:endParaRPr lang="es-ES" dirty="0">
              <a:cs typeface="Calibri"/>
            </a:endParaRPr>
          </a:p>
          <a:p>
            <a:r>
              <a:rPr lang="es-ES" dirty="0"/>
              <a:t> </a:t>
            </a:r>
            <a:endParaRPr lang="es-ES" dirty="0">
              <a:cs typeface="Calibri"/>
            </a:endParaRPr>
          </a:p>
          <a:p>
            <a:r>
              <a:rPr lang="es-ES" dirty="0"/>
              <a:t>- El grupo Informe de evaluación de amenazas reúne cuatro informes, a saber: Resumen ejecutivo, Evaluación de riesgos de aplicaciones, Evaluación de amenazas y malware, y Evaluación de usuarios y acceso web.</a:t>
            </a:r>
            <a:endParaRPr lang="es-ES" dirty="0">
              <a:cs typeface="Calibri"/>
            </a:endParaRPr>
          </a:p>
          <a:p>
            <a:r>
              <a:rPr lang="es-ES" dirty="0"/>
              <a:t> </a:t>
            </a:r>
            <a:endParaRPr lang="es-ES" dirty="0">
              <a:cs typeface="Calibri"/>
            </a:endParaRPr>
          </a:p>
          <a:p>
            <a:r>
              <a:rPr lang="es-ES" dirty="0"/>
              <a:t>- El grupo Uso de aplicaciones y usuarios empaqueta diez informes, a saber: Principales aplicaciones de alto riesgo por ancho de banda, Principales aplicaciones de alto riesgo por conteo, Principales categorías por ancho de banda, Principales aplicaciones por ancho de banda, Principales categorías por conteo, Principales aplicaciones por conteo, Principales usuarios de Aplicaciones de alto riesgo por ancho de banda, usuarios principales por ancho de banda, aplicaciones de alto riesgo permitidas por usuario y aplicaciones de alto riesgo bloqueadas por usuario.</a:t>
            </a:r>
            <a:endParaRPr lang="es-ES" dirty="0">
              <a:cs typeface="Calibri"/>
            </a:endParaRPr>
          </a:p>
          <a:p>
            <a:r>
              <a:rPr lang="es-ES" dirty="0"/>
              <a:t> </a:t>
            </a:r>
            <a:endParaRPr lang="es-ES" dirty="0">
              <a:cs typeface="Calibri"/>
            </a:endParaRPr>
          </a:p>
          <a:p>
            <a:r>
              <a:rPr lang="es-ES" dirty="0"/>
              <a:t>- El grupo Top </a:t>
            </a:r>
            <a:r>
              <a:rPr lang="es-ES" dirty="0" err="1"/>
              <a:t>Talkers</a:t>
            </a:r>
            <a:r>
              <a:rPr lang="es-ES" dirty="0"/>
              <a:t> empaqueta seis informes, a saber: Principales direcciones IP de origen por ancho de banda, Principales direcciones IP de destino por ancho de banda, Principales direcciones IP de origen por sesión, Principales direcciones IP de destino por sesión, Principales usuarios por ancho de banda y Principales usuarios por conteo.</a:t>
            </a:r>
            <a:endParaRPr lang="es-ES" dirty="0">
              <a:cs typeface="Calibri"/>
            </a:endParaRPr>
          </a:p>
          <a:p>
            <a:r>
              <a:rPr lang="es-ES" dirty="0"/>
              <a:t> </a:t>
            </a:r>
            <a:endParaRPr lang="es-ES" dirty="0">
              <a:cs typeface="Calibri"/>
            </a:endParaRPr>
          </a:p>
          <a:p>
            <a:r>
              <a:rPr lang="es-ES" dirty="0"/>
              <a:t>- El grupo </a:t>
            </a:r>
            <a:r>
              <a:rPr lang="es-ES" dirty="0" err="1"/>
              <a:t>lPS</a:t>
            </a:r>
            <a:r>
              <a:rPr lang="es-ES" dirty="0"/>
              <a:t> </a:t>
            </a:r>
            <a:r>
              <a:rPr lang="es-ES" dirty="0" err="1"/>
              <a:t>Threat</a:t>
            </a:r>
            <a:r>
              <a:rPr lang="es-ES" dirty="0"/>
              <a:t> </a:t>
            </a:r>
            <a:r>
              <a:rPr lang="es-ES" dirty="0" err="1"/>
              <a:t>Environment</a:t>
            </a:r>
            <a:r>
              <a:rPr lang="es-ES" dirty="0"/>
              <a:t> empaqueta seis informes, a saber: Ataques IPS por gravedad a lo largo del tiempo, Ataques IPS totales por gravedad, Principales categorías IPS bloqueadas, Principales ataques IPS bloqueados, Principales hosts objetivo por IP y Principales hosts objetivo por usuario.</a:t>
            </a:r>
            <a:endParaRPr lang="es-ES" dirty="0">
              <a:cs typeface="Calibri"/>
            </a:endParaRPr>
          </a:p>
          <a:p>
            <a:r>
              <a:rPr lang="es-ES" dirty="0"/>
              <a:t> </a:t>
            </a:r>
            <a:endParaRPr lang="es-ES" dirty="0">
              <a:cs typeface="Calibri"/>
            </a:endParaRPr>
          </a:p>
          <a:p>
            <a:r>
              <a:rPr lang="es-ES" dirty="0"/>
              <a:t>- El grupo Informe de URL empaqueta ocho informes, a saber: Principales URL por ancho de banda, Principales URL por conteo, Principales categorías de URL por ancho de banda, Principales categorías de URL por conteo, Total de URL bloqueadas a lo largo del tiempo, Principales URL bloqueadas, Principales categorías de URL bloqueadas por conteo, y usuarios con la mayoría de las URL bloqueadas.</a:t>
            </a:r>
            <a:endParaRPr lang="es-ES" dirty="0">
              <a:cs typeface="Calibri"/>
            </a:endParaRPr>
          </a:p>
          <a:p>
            <a:r>
              <a:rPr lang="es-ES" dirty="0"/>
              <a:t> </a:t>
            </a:r>
            <a:endParaRPr lang="es-ES" dirty="0">
              <a:cs typeface="Calibri"/>
            </a:endParaRPr>
          </a:p>
          <a:p>
            <a:r>
              <a:rPr lang="es-ES" dirty="0"/>
              <a:t>- El grupo Virus bloqueados empaqueta dos informes, a saber: Total de virus bloqueados a lo largo del tiempo y Principales virus bloqueados.</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29</a:t>
            </a:fld>
            <a:endParaRPr lang="en-US"/>
          </a:p>
        </p:txBody>
      </p:sp>
    </p:spTree>
    <p:extLst>
      <p:ext uri="{BB962C8B-B14F-4D97-AF65-F5344CB8AC3E}">
        <p14:creationId xmlns:p14="http://schemas.microsoft.com/office/powerpoint/2010/main" val="25125167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generar informes utilizando uno de los más de 30 informes predefinidos disponibles en la página Informes. Además, hay seis grupos de informes, cada uno de los cuales incluye varios informes predefinidos relevantes del inventario existente.</a:t>
            </a:r>
          </a:p>
          <a:p>
            <a:r>
              <a:rPr lang="es-ES" dirty="0"/>
              <a:t> </a:t>
            </a:r>
            <a:endParaRPr lang="es-ES" dirty="0">
              <a:cs typeface="Calibri"/>
            </a:endParaRPr>
          </a:p>
          <a:p>
            <a:r>
              <a:rPr lang="es-ES" dirty="0"/>
              <a:t>Ellos son las:</a:t>
            </a:r>
            <a:endParaRPr lang="es-ES" dirty="0">
              <a:cs typeface="Calibri"/>
            </a:endParaRPr>
          </a:p>
          <a:p>
            <a:r>
              <a:rPr lang="es-ES" dirty="0"/>
              <a:t>- Informe de evaluación de amenazas</a:t>
            </a:r>
            <a:endParaRPr lang="es-ES" dirty="0">
              <a:cs typeface="Calibri"/>
            </a:endParaRPr>
          </a:p>
          <a:p>
            <a:r>
              <a:rPr lang="es-ES" dirty="0"/>
              <a:t>- Uso de aplicaciones y usuarios</a:t>
            </a:r>
            <a:endParaRPr lang="es-ES" dirty="0">
              <a:cs typeface="Calibri"/>
            </a:endParaRPr>
          </a:p>
          <a:p>
            <a:r>
              <a:rPr lang="es-ES" dirty="0"/>
              <a:t>- Los mejores conversadores</a:t>
            </a:r>
            <a:endParaRPr lang="es-ES" dirty="0">
              <a:cs typeface="Calibri"/>
            </a:endParaRPr>
          </a:p>
          <a:p>
            <a:r>
              <a:rPr lang="es-ES" dirty="0"/>
              <a:t>- Entorno de amenazas IPS</a:t>
            </a:r>
            <a:endParaRPr lang="es-ES" dirty="0">
              <a:cs typeface="Calibri"/>
            </a:endParaRPr>
          </a:p>
          <a:p>
            <a:r>
              <a:rPr lang="es-ES" dirty="0"/>
              <a:t>- Informe de URL y</a:t>
            </a:r>
            <a:endParaRPr lang="es-ES" dirty="0">
              <a:cs typeface="Calibri"/>
            </a:endParaRPr>
          </a:p>
          <a:p>
            <a:r>
              <a:rPr lang="es-ES" dirty="0"/>
              <a:t>- Virus bloqueados</a:t>
            </a:r>
            <a:endParaRPr lang="es-ES" dirty="0">
              <a:cs typeface="Calibri"/>
            </a:endParaRPr>
          </a:p>
          <a:p>
            <a:r>
              <a:rPr lang="es-ES" dirty="0"/>
              <a:t> </a:t>
            </a:r>
            <a:endParaRPr lang="es-ES" dirty="0">
              <a:cs typeface="Calibri"/>
            </a:endParaRPr>
          </a:p>
          <a:p>
            <a:r>
              <a:rPr lang="es-ES" dirty="0"/>
              <a:t>- El grupo Informe de evaluación de amenazas reúne cuatro informes, a saber: Resumen ejecutivo, Evaluación de riesgos de aplicaciones, Evaluación de amenazas y malware, y Evaluación de usuarios y acceso web.</a:t>
            </a:r>
            <a:endParaRPr lang="es-ES" dirty="0">
              <a:cs typeface="Calibri"/>
            </a:endParaRPr>
          </a:p>
          <a:p>
            <a:r>
              <a:rPr lang="es-ES" dirty="0"/>
              <a:t> </a:t>
            </a:r>
            <a:endParaRPr lang="es-ES" dirty="0">
              <a:cs typeface="Calibri"/>
            </a:endParaRPr>
          </a:p>
          <a:p>
            <a:r>
              <a:rPr lang="es-ES" dirty="0"/>
              <a:t>- El grupo Uso de aplicaciones y usuarios empaqueta diez informes, a saber: Principales aplicaciones de alto riesgo por ancho de banda, Principales aplicaciones de alto riesgo por conteo, Principales categorías por ancho de banda, Principales aplicaciones por ancho de banda, Principales categorías por conteo, Principales aplicaciones por conteo, Principales usuarios de Aplicaciones de alto riesgo por ancho de banda, usuarios principales por ancho de banda, aplicaciones de alto riesgo permitidas por usuario y aplicaciones de alto riesgo bloqueadas por usuario.</a:t>
            </a:r>
            <a:endParaRPr lang="es-ES" dirty="0">
              <a:cs typeface="Calibri"/>
            </a:endParaRPr>
          </a:p>
          <a:p>
            <a:r>
              <a:rPr lang="es-ES" dirty="0"/>
              <a:t> </a:t>
            </a:r>
            <a:endParaRPr lang="es-ES" dirty="0">
              <a:cs typeface="Calibri"/>
            </a:endParaRPr>
          </a:p>
          <a:p>
            <a:r>
              <a:rPr lang="es-ES" dirty="0"/>
              <a:t>- El grupo Top </a:t>
            </a:r>
            <a:r>
              <a:rPr lang="es-ES" dirty="0" err="1"/>
              <a:t>Talkers</a:t>
            </a:r>
            <a:r>
              <a:rPr lang="es-ES" dirty="0"/>
              <a:t> empaqueta seis informes, a saber: Principales direcciones IP de origen por ancho de banda, Principales direcciones IP de destino por ancho de banda, Principales direcciones IP de origen por sesión, Principales direcciones IP de destino por sesión, Principales usuarios por ancho de banda y Principales usuarios por conteo.</a:t>
            </a:r>
            <a:endParaRPr lang="es-ES" dirty="0">
              <a:cs typeface="Calibri"/>
            </a:endParaRPr>
          </a:p>
          <a:p>
            <a:r>
              <a:rPr lang="es-ES" dirty="0"/>
              <a:t> </a:t>
            </a:r>
            <a:endParaRPr lang="es-ES" dirty="0">
              <a:cs typeface="Calibri"/>
            </a:endParaRPr>
          </a:p>
          <a:p>
            <a:r>
              <a:rPr lang="es-ES" dirty="0"/>
              <a:t>- El grupo </a:t>
            </a:r>
            <a:r>
              <a:rPr lang="es-ES" dirty="0" err="1"/>
              <a:t>lPS</a:t>
            </a:r>
            <a:r>
              <a:rPr lang="es-ES" dirty="0"/>
              <a:t> </a:t>
            </a:r>
            <a:r>
              <a:rPr lang="es-ES" dirty="0" err="1"/>
              <a:t>Threat</a:t>
            </a:r>
            <a:r>
              <a:rPr lang="es-ES" dirty="0"/>
              <a:t> </a:t>
            </a:r>
            <a:r>
              <a:rPr lang="es-ES" dirty="0" err="1"/>
              <a:t>Environment</a:t>
            </a:r>
            <a:r>
              <a:rPr lang="es-ES" dirty="0"/>
              <a:t> empaqueta seis informes, a saber: Ataques IPS por gravedad a lo largo del tiempo, Ataques IPS totales por gravedad, Principales categorías IPS bloqueadas, Principales ataques IPS bloqueados, Principales hosts objetivo por IP y Principales hosts objetivo por usuario.</a:t>
            </a:r>
            <a:endParaRPr lang="es-ES" dirty="0">
              <a:cs typeface="Calibri"/>
            </a:endParaRPr>
          </a:p>
          <a:p>
            <a:r>
              <a:rPr lang="es-ES" dirty="0"/>
              <a:t> </a:t>
            </a:r>
            <a:endParaRPr lang="es-ES" dirty="0">
              <a:cs typeface="Calibri"/>
            </a:endParaRPr>
          </a:p>
          <a:p>
            <a:r>
              <a:rPr lang="es-ES" dirty="0"/>
              <a:t>- El grupo Informe de URL empaqueta ocho informes, a saber: Principales URL por ancho de banda, Principales URL por conteo, Principales categorías de URL por ancho de banda, Principales categorías de URL por conteo, Total de URL bloqueadas a lo largo del tiempo, Principales URL bloqueadas, Principales categorías de URL bloqueadas por conteo, y usuarios con la mayoría de las URL bloqueadas.</a:t>
            </a:r>
            <a:endParaRPr lang="es-ES" dirty="0">
              <a:cs typeface="Calibri"/>
            </a:endParaRPr>
          </a:p>
          <a:p>
            <a:r>
              <a:rPr lang="es-ES" dirty="0"/>
              <a:t> </a:t>
            </a:r>
            <a:endParaRPr lang="es-ES" dirty="0">
              <a:cs typeface="Calibri"/>
            </a:endParaRPr>
          </a:p>
          <a:p>
            <a:r>
              <a:rPr lang="es-ES" dirty="0"/>
              <a:t>- El grupo Virus bloqueados empaqueta dos informes, a saber: Total de virus bloqueados a lo largo del tiempo y Principales virus bloqueados.</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30</a:t>
            </a:fld>
            <a:endParaRPr lang="en-US"/>
          </a:p>
        </p:txBody>
      </p:sp>
    </p:spTree>
    <p:extLst>
      <p:ext uri="{BB962C8B-B14F-4D97-AF65-F5344CB8AC3E}">
        <p14:creationId xmlns:p14="http://schemas.microsoft.com/office/powerpoint/2010/main" val="3761904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generar informes utilizando uno de los más de 30 informes predefinidos disponibles en la página Informes. Además, hay seis grupos de informes, cada uno de los cuales incluye varios informes predefinidos relevantes del inventario existente.</a:t>
            </a:r>
          </a:p>
          <a:p>
            <a:r>
              <a:rPr lang="es-ES" dirty="0"/>
              <a:t> </a:t>
            </a:r>
            <a:endParaRPr lang="es-ES" dirty="0">
              <a:cs typeface="Calibri"/>
            </a:endParaRPr>
          </a:p>
          <a:p>
            <a:r>
              <a:rPr lang="es-ES" dirty="0"/>
              <a:t>Ellos son las:</a:t>
            </a:r>
            <a:endParaRPr lang="es-ES" dirty="0">
              <a:cs typeface="Calibri"/>
            </a:endParaRPr>
          </a:p>
          <a:p>
            <a:r>
              <a:rPr lang="es-ES" dirty="0"/>
              <a:t>- Informe de evaluación de amenazas</a:t>
            </a:r>
            <a:endParaRPr lang="es-ES" dirty="0">
              <a:cs typeface="Calibri"/>
            </a:endParaRPr>
          </a:p>
          <a:p>
            <a:r>
              <a:rPr lang="es-ES" dirty="0"/>
              <a:t>- Uso de aplicaciones y usuarios</a:t>
            </a:r>
            <a:endParaRPr lang="es-ES" dirty="0">
              <a:cs typeface="Calibri"/>
            </a:endParaRPr>
          </a:p>
          <a:p>
            <a:r>
              <a:rPr lang="es-ES" dirty="0"/>
              <a:t>- Los mejores conversadores</a:t>
            </a:r>
            <a:endParaRPr lang="es-ES" dirty="0">
              <a:cs typeface="Calibri"/>
            </a:endParaRPr>
          </a:p>
          <a:p>
            <a:r>
              <a:rPr lang="es-ES" dirty="0"/>
              <a:t>- Entorno de amenazas IPS</a:t>
            </a:r>
            <a:endParaRPr lang="es-ES" dirty="0">
              <a:cs typeface="Calibri"/>
            </a:endParaRPr>
          </a:p>
          <a:p>
            <a:r>
              <a:rPr lang="es-ES" dirty="0"/>
              <a:t>- Informe de URL y</a:t>
            </a:r>
            <a:endParaRPr lang="es-ES" dirty="0">
              <a:cs typeface="Calibri"/>
            </a:endParaRPr>
          </a:p>
          <a:p>
            <a:r>
              <a:rPr lang="es-ES" dirty="0"/>
              <a:t>- Virus bloqueados</a:t>
            </a:r>
            <a:endParaRPr lang="es-ES" dirty="0">
              <a:cs typeface="Calibri"/>
            </a:endParaRPr>
          </a:p>
          <a:p>
            <a:r>
              <a:rPr lang="es-ES" dirty="0"/>
              <a:t> </a:t>
            </a:r>
            <a:endParaRPr lang="es-ES" dirty="0">
              <a:cs typeface="Calibri"/>
            </a:endParaRPr>
          </a:p>
          <a:p>
            <a:r>
              <a:rPr lang="es-ES" dirty="0"/>
              <a:t>- El grupo Informe de evaluación de amenazas reúne cuatro informes, a saber: Resumen ejecutivo, Evaluación de riesgos de aplicaciones, Evaluación de amenazas y malware, y Evaluación de usuarios y acceso web.</a:t>
            </a:r>
            <a:endParaRPr lang="es-ES" dirty="0">
              <a:cs typeface="Calibri"/>
            </a:endParaRPr>
          </a:p>
          <a:p>
            <a:r>
              <a:rPr lang="es-ES" dirty="0"/>
              <a:t> </a:t>
            </a:r>
            <a:endParaRPr lang="es-ES" dirty="0">
              <a:cs typeface="Calibri"/>
            </a:endParaRPr>
          </a:p>
          <a:p>
            <a:r>
              <a:rPr lang="es-ES" dirty="0"/>
              <a:t>- El grupo Uso de aplicaciones y usuarios empaqueta diez informes, a saber: Principales aplicaciones de alto riesgo por ancho de banda, Principales aplicaciones de alto riesgo por conteo, Principales categorías por ancho de banda, Principales aplicaciones por ancho de banda, Principales categorías por conteo, Principales aplicaciones por conteo, Principales usuarios de Aplicaciones de alto riesgo por ancho de banda, usuarios principales por ancho de banda, aplicaciones de alto riesgo permitidas por usuario y aplicaciones de alto riesgo bloqueadas por usuario.</a:t>
            </a:r>
            <a:endParaRPr lang="es-ES" dirty="0">
              <a:cs typeface="Calibri"/>
            </a:endParaRPr>
          </a:p>
          <a:p>
            <a:r>
              <a:rPr lang="es-ES" dirty="0"/>
              <a:t> </a:t>
            </a:r>
            <a:endParaRPr lang="es-ES" dirty="0">
              <a:cs typeface="Calibri"/>
            </a:endParaRPr>
          </a:p>
          <a:p>
            <a:r>
              <a:rPr lang="es-ES" dirty="0"/>
              <a:t>- El grupo Top </a:t>
            </a:r>
            <a:r>
              <a:rPr lang="es-ES" dirty="0" err="1"/>
              <a:t>Talkers</a:t>
            </a:r>
            <a:r>
              <a:rPr lang="es-ES" dirty="0"/>
              <a:t> empaqueta seis informes, a saber: Principales direcciones IP de origen por ancho de banda, Principales direcciones IP de destino por ancho de banda, Principales direcciones IP de origen por sesión, Principales direcciones IP de destino por sesión, Principales usuarios por ancho de banda y Principales usuarios por conteo.</a:t>
            </a:r>
            <a:endParaRPr lang="es-ES" dirty="0">
              <a:cs typeface="Calibri"/>
            </a:endParaRPr>
          </a:p>
          <a:p>
            <a:r>
              <a:rPr lang="es-ES" dirty="0"/>
              <a:t> </a:t>
            </a:r>
            <a:endParaRPr lang="es-ES" dirty="0">
              <a:cs typeface="Calibri"/>
            </a:endParaRPr>
          </a:p>
          <a:p>
            <a:r>
              <a:rPr lang="es-ES" dirty="0"/>
              <a:t>- El grupo </a:t>
            </a:r>
            <a:r>
              <a:rPr lang="es-ES" dirty="0" err="1"/>
              <a:t>lPS</a:t>
            </a:r>
            <a:r>
              <a:rPr lang="es-ES" dirty="0"/>
              <a:t> </a:t>
            </a:r>
            <a:r>
              <a:rPr lang="es-ES" dirty="0" err="1"/>
              <a:t>Threat</a:t>
            </a:r>
            <a:r>
              <a:rPr lang="es-ES" dirty="0"/>
              <a:t> </a:t>
            </a:r>
            <a:r>
              <a:rPr lang="es-ES" dirty="0" err="1"/>
              <a:t>Environment</a:t>
            </a:r>
            <a:r>
              <a:rPr lang="es-ES" dirty="0"/>
              <a:t> empaqueta seis informes, a saber: Ataques IPS por gravedad a lo largo del tiempo, Ataques IPS totales por gravedad, Principales categorías IPS bloqueadas, Principales ataques IPS bloqueados, Principales hosts objetivo por IP y Principales hosts objetivo por usuario.</a:t>
            </a:r>
            <a:endParaRPr lang="es-ES" dirty="0">
              <a:cs typeface="Calibri"/>
            </a:endParaRPr>
          </a:p>
          <a:p>
            <a:r>
              <a:rPr lang="es-ES" dirty="0"/>
              <a:t> </a:t>
            </a:r>
            <a:endParaRPr lang="es-ES" dirty="0">
              <a:cs typeface="Calibri"/>
            </a:endParaRPr>
          </a:p>
          <a:p>
            <a:r>
              <a:rPr lang="es-ES" dirty="0"/>
              <a:t>- El grupo Informe de URL empaqueta ocho informes, a saber: Principales URL por ancho de banda, Principales URL por conteo, Principales categorías de URL por ancho de banda, Principales categorías de URL por conteo, Total de URL bloqueadas a lo largo del tiempo, Principales URL bloqueadas, Principales categorías de URL bloqueadas por conteo, y usuarios con la mayoría de las URL bloqueadas.</a:t>
            </a:r>
            <a:endParaRPr lang="es-ES" dirty="0">
              <a:cs typeface="Calibri"/>
            </a:endParaRPr>
          </a:p>
          <a:p>
            <a:r>
              <a:rPr lang="es-ES" dirty="0"/>
              <a:t> </a:t>
            </a:r>
            <a:endParaRPr lang="es-ES" dirty="0">
              <a:cs typeface="Calibri"/>
            </a:endParaRPr>
          </a:p>
          <a:p>
            <a:r>
              <a:rPr lang="es-ES" dirty="0"/>
              <a:t>- El grupo Virus bloqueados empaqueta dos informes, a saber: Total de virus bloqueados a lo largo del tiempo y Principales virus bloqueados.</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31</a:t>
            </a:fld>
            <a:endParaRPr lang="en-US"/>
          </a:p>
        </p:txBody>
      </p:sp>
    </p:spTree>
    <p:extLst>
      <p:ext uri="{BB962C8B-B14F-4D97-AF65-F5344CB8AC3E}">
        <p14:creationId xmlns:p14="http://schemas.microsoft.com/office/powerpoint/2010/main" val="9022710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La página </a:t>
            </a:r>
            <a:r>
              <a:rPr lang="es-ES" b="1" dirty="0"/>
              <a:t>Network </a:t>
            </a:r>
            <a:r>
              <a:rPr lang="es-ES" dirty="0"/>
              <a:t>le permite configurar las interfaces y los protocolos de enrutamiento, los filtros de firewall y la configuración de clase de servicio (</a:t>
            </a:r>
            <a:r>
              <a:rPr lang="es-ES" dirty="0" err="1"/>
              <a:t>CoS</a:t>
            </a:r>
            <a:r>
              <a:rPr lang="es-ES" dirty="0"/>
              <a:t>).</a:t>
            </a:r>
          </a:p>
          <a:p>
            <a:r>
              <a:rPr lang="es-ES" dirty="0"/>
              <a:t> </a:t>
            </a:r>
            <a:endParaRPr lang="es-ES" dirty="0">
              <a:cs typeface="Calibri"/>
            </a:endParaRPr>
          </a:p>
          <a:p>
            <a:r>
              <a:rPr lang="es-ES" dirty="0"/>
              <a:t>Otras opciones, como Políticas y objetos de seguridad, Servicios de seguridad y VPN, son específicas de la plataforma (SRX en este caso).</a:t>
            </a:r>
            <a:endParaRPr lang="es-ES" dirty="0">
              <a:cs typeface="Calibri"/>
            </a:endParaRPr>
          </a:p>
          <a:p>
            <a:endParaRPr lang="es-E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4</a:t>
            </a:fld>
            <a:endParaRPr lang="es-ES"/>
          </a:p>
        </p:txBody>
      </p:sp>
    </p:spTree>
    <p:extLst>
      <p:ext uri="{BB962C8B-B14F-4D97-AF65-F5344CB8AC3E}">
        <p14:creationId xmlns:p14="http://schemas.microsoft.com/office/powerpoint/2010/main" val="29842775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generar informes utilizando uno de los más de 30 informes predefinidos disponibles en la página Informes. Además, hay seis grupos de informes, cada uno de los cuales incluye varios informes predefinidos relevantes del inventario existente.</a:t>
            </a:r>
          </a:p>
          <a:p>
            <a:r>
              <a:rPr lang="es-ES" dirty="0"/>
              <a:t> </a:t>
            </a:r>
            <a:endParaRPr lang="es-ES" dirty="0">
              <a:cs typeface="Calibri"/>
            </a:endParaRPr>
          </a:p>
          <a:p>
            <a:r>
              <a:rPr lang="es-ES" dirty="0"/>
              <a:t>Ellos son las:</a:t>
            </a:r>
            <a:endParaRPr lang="es-ES" dirty="0">
              <a:cs typeface="Calibri"/>
            </a:endParaRPr>
          </a:p>
          <a:p>
            <a:r>
              <a:rPr lang="es-ES" dirty="0"/>
              <a:t>- Informe de evaluación de amenazas</a:t>
            </a:r>
            <a:endParaRPr lang="es-ES" dirty="0">
              <a:cs typeface="Calibri"/>
            </a:endParaRPr>
          </a:p>
          <a:p>
            <a:r>
              <a:rPr lang="es-ES" dirty="0"/>
              <a:t>- Uso de aplicaciones y usuarios</a:t>
            </a:r>
            <a:endParaRPr lang="es-ES" dirty="0">
              <a:cs typeface="Calibri"/>
            </a:endParaRPr>
          </a:p>
          <a:p>
            <a:r>
              <a:rPr lang="es-ES" dirty="0"/>
              <a:t>- Los mejores conversadores</a:t>
            </a:r>
            <a:endParaRPr lang="es-ES" dirty="0">
              <a:cs typeface="Calibri"/>
            </a:endParaRPr>
          </a:p>
          <a:p>
            <a:r>
              <a:rPr lang="es-ES" dirty="0"/>
              <a:t>- Entorno de amenazas IPS</a:t>
            </a:r>
            <a:endParaRPr lang="es-ES" dirty="0">
              <a:cs typeface="Calibri"/>
            </a:endParaRPr>
          </a:p>
          <a:p>
            <a:r>
              <a:rPr lang="es-ES" dirty="0"/>
              <a:t>- Informe de URL y</a:t>
            </a:r>
            <a:endParaRPr lang="es-ES" dirty="0">
              <a:cs typeface="Calibri"/>
            </a:endParaRPr>
          </a:p>
          <a:p>
            <a:r>
              <a:rPr lang="es-ES" dirty="0"/>
              <a:t>- Virus bloqueados</a:t>
            </a:r>
            <a:endParaRPr lang="es-ES" dirty="0">
              <a:cs typeface="Calibri"/>
            </a:endParaRPr>
          </a:p>
          <a:p>
            <a:r>
              <a:rPr lang="es-ES" dirty="0"/>
              <a:t> </a:t>
            </a:r>
            <a:endParaRPr lang="es-ES" dirty="0">
              <a:cs typeface="Calibri"/>
            </a:endParaRPr>
          </a:p>
          <a:p>
            <a:r>
              <a:rPr lang="es-ES" dirty="0"/>
              <a:t>- El grupo Informe de evaluación de amenazas reúne cuatro informes, a saber: Resumen ejecutivo, Evaluación de riesgos de aplicaciones, Evaluación de amenazas y malware, y Evaluación de usuarios y acceso web.</a:t>
            </a:r>
            <a:endParaRPr lang="es-ES" dirty="0">
              <a:cs typeface="Calibri"/>
            </a:endParaRPr>
          </a:p>
          <a:p>
            <a:r>
              <a:rPr lang="es-ES" dirty="0"/>
              <a:t> </a:t>
            </a:r>
            <a:endParaRPr lang="es-ES" dirty="0">
              <a:cs typeface="Calibri"/>
            </a:endParaRPr>
          </a:p>
          <a:p>
            <a:r>
              <a:rPr lang="es-ES" dirty="0"/>
              <a:t>- El grupo Uso de aplicaciones y usuarios empaqueta diez informes, a saber: Principales aplicaciones de alto riesgo por ancho de banda, Principales aplicaciones de alto riesgo por conteo, Principales categorías por ancho de banda, Principales aplicaciones por ancho de banda, Principales categorías por conteo, Principales aplicaciones por conteo, Principales usuarios de Aplicaciones de alto riesgo por ancho de banda, usuarios principales por ancho de banda, aplicaciones de alto riesgo permitidas por usuario y aplicaciones de alto riesgo bloqueadas por usuario.</a:t>
            </a:r>
            <a:endParaRPr lang="es-ES" dirty="0">
              <a:cs typeface="Calibri"/>
            </a:endParaRPr>
          </a:p>
          <a:p>
            <a:r>
              <a:rPr lang="es-ES" dirty="0"/>
              <a:t> </a:t>
            </a:r>
            <a:endParaRPr lang="es-ES" dirty="0">
              <a:cs typeface="Calibri"/>
            </a:endParaRPr>
          </a:p>
          <a:p>
            <a:r>
              <a:rPr lang="es-ES" dirty="0"/>
              <a:t>- El grupo Top </a:t>
            </a:r>
            <a:r>
              <a:rPr lang="es-ES" dirty="0" err="1"/>
              <a:t>Talkers</a:t>
            </a:r>
            <a:r>
              <a:rPr lang="es-ES" dirty="0"/>
              <a:t> empaqueta seis informes, a saber: Principales direcciones IP de origen por ancho de banda, Principales direcciones IP de destino por ancho de banda, Principales direcciones IP de origen por sesión, Principales direcciones IP de destino por sesión, Principales usuarios por ancho de banda y Principales usuarios por conteo.</a:t>
            </a:r>
            <a:endParaRPr lang="es-ES" dirty="0">
              <a:cs typeface="Calibri"/>
            </a:endParaRPr>
          </a:p>
          <a:p>
            <a:r>
              <a:rPr lang="es-ES" dirty="0"/>
              <a:t> </a:t>
            </a:r>
            <a:endParaRPr lang="es-ES" dirty="0">
              <a:cs typeface="Calibri"/>
            </a:endParaRPr>
          </a:p>
          <a:p>
            <a:r>
              <a:rPr lang="es-ES" dirty="0"/>
              <a:t>- El grupo </a:t>
            </a:r>
            <a:r>
              <a:rPr lang="es-ES" dirty="0" err="1"/>
              <a:t>lPS</a:t>
            </a:r>
            <a:r>
              <a:rPr lang="es-ES" dirty="0"/>
              <a:t> </a:t>
            </a:r>
            <a:r>
              <a:rPr lang="es-ES" dirty="0" err="1"/>
              <a:t>Threat</a:t>
            </a:r>
            <a:r>
              <a:rPr lang="es-ES" dirty="0"/>
              <a:t> </a:t>
            </a:r>
            <a:r>
              <a:rPr lang="es-ES" dirty="0" err="1"/>
              <a:t>Environment</a:t>
            </a:r>
            <a:r>
              <a:rPr lang="es-ES" dirty="0"/>
              <a:t> empaqueta seis informes, a saber: Ataques IPS por gravedad a lo largo del tiempo, Ataques IPS totales por gravedad, Principales categorías IPS bloqueadas, Principales ataques IPS bloqueados, Principales hosts objetivo por IP y Principales hosts objetivo por usuario.</a:t>
            </a:r>
            <a:endParaRPr lang="es-ES" dirty="0">
              <a:cs typeface="Calibri"/>
            </a:endParaRPr>
          </a:p>
          <a:p>
            <a:r>
              <a:rPr lang="es-ES" dirty="0"/>
              <a:t> </a:t>
            </a:r>
            <a:endParaRPr lang="es-ES" dirty="0">
              <a:cs typeface="Calibri"/>
            </a:endParaRPr>
          </a:p>
          <a:p>
            <a:r>
              <a:rPr lang="es-ES" dirty="0"/>
              <a:t>- El grupo Informe de URL empaqueta ocho informes, a saber: Principales URL por ancho de banda, Principales URL por conteo, Principales categorías de URL por ancho de banda, Principales categorías de URL por conteo, Total de URL bloqueadas a lo largo del tiempo, Principales URL bloqueadas, Principales categorías de URL bloqueadas por conteo, y usuarios con la mayoría de las URL bloqueadas.</a:t>
            </a:r>
            <a:endParaRPr lang="es-ES" dirty="0">
              <a:cs typeface="Calibri"/>
            </a:endParaRPr>
          </a:p>
          <a:p>
            <a:r>
              <a:rPr lang="es-ES" dirty="0"/>
              <a:t> </a:t>
            </a:r>
            <a:endParaRPr lang="es-ES" dirty="0">
              <a:cs typeface="Calibri"/>
            </a:endParaRPr>
          </a:p>
          <a:p>
            <a:r>
              <a:rPr lang="es-ES" dirty="0"/>
              <a:t>- El grupo Virus bloqueados empaqueta dos informes, a saber: Total de virus bloqueados a lo largo del tiempo y Principales virus bloqueados.</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34</a:t>
            </a:fld>
            <a:endParaRPr lang="en-US"/>
          </a:p>
        </p:txBody>
      </p:sp>
    </p:spTree>
    <p:extLst>
      <p:ext uri="{BB962C8B-B14F-4D97-AF65-F5344CB8AC3E}">
        <p14:creationId xmlns:p14="http://schemas.microsoft.com/office/powerpoint/2010/main" val="32179353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generar informes utilizando uno de los más de 30 informes predefinidos disponibles en la página Informes. Además, hay seis grupos de informes, cada uno de los cuales incluye varios informes predefinidos relevantes del inventario existente.</a:t>
            </a:r>
          </a:p>
          <a:p>
            <a:r>
              <a:rPr lang="es-ES" dirty="0"/>
              <a:t> </a:t>
            </a:r>
            <a:endParaRPr lang="es-ES" dirty="0">
              <a:cs typeface="Calibri"/>
            </a:endParaRPr>
          </a:p>
          <a:p>
            <a:r>
              <a:rPr lang="es-ES" dirty="0"/>
              <a:t>Ellos son las:</a:t>
            </a:r>
            <a:endParaRPr lang="es-ES" dirty="0">
              <a:cs typeface="Calibri"/>
            </a:endParaRPr>
          </a:p>
          <a:p>
            <a:r>
              <a:rPr lang="es-ES" dirty="0"/>
              <a:t>- Informe de evaluación de amenazas</a:t>
            </a:r>
            <a:endParaRPr lang="es-ES" dirty="0">
              <a:cs typeface="Calibri"/>
            </a:endParaRPr>
          </a:p>
          <a:p>
            <a:r>
              <a:rPr lang="es-ES" dirty="0"/>
              <a:t>- Uso de aplicaciones y usuarios</a:t>
            </a:r>
            <a:endParaRPr lang="es-ES" dirty="0">
              <a:cs typeface="Calibri"/>
            </a:endParaRPr>
          </a:p>
          <a:p>
            <a:r>
              <a:rPr lang="es-ES" dirty="0"/>
              <a:t>- Los mejores conversadores</a:t>
            </a:r>
            <a:endParaRPr lang="es-ES" dirty="0">
              <a:cs typeface="Calibri"/>
            </a:endParaRPr>
          </a:p>
          <a:p>
            <a:r>
              <a:rPr lang="es-ES" dirty="0"/>
              <a:t>- Entorno de amenazas IPS</a:t>
            </a:r>
            <a:endParaRPr lang="es-ES" dirty="0">
              <a:cs typeface="Calibri"/>
            </a:endParaRPr>
          </a:p>
          <a:p>
            <a:r>
              <a:rPr lang="es-ES" dirty="0"/>
              <a:t>- Informe de URL y</a:t>
            </a:r>
            <a:endParaRPr lang="es-ES" dirty="0">
              <a:cs typeface="Calibri"/>
            </a:endParaRPr>
          </a:p>
          <a:p>
            <a:r>
              <a:rPr lang="es-ES" dirty="0"/>
              <a:t>- Virus bloqueados</a:t>
            </a:r>
            <a:endParaRPr lang="es-ES" dirty="0">
              <a:cs typeface="Calibri"/>
            </a:endParaRPr>
          </a:p>
          <a:p>
            <a:r>
              <a:rPr lang="es-ES" dirty="0"/>
              <a:t> </a:t>
            </a:r>
            <a:endParaRPr lang="es-ES" dirty="0">
              <a:cs typeface="Calibri"/>
            </a:endParaRPr>
          </a:p>
          <a:p>
            <a:r>
              <a:rPr lang="es-ES" dirty="0"/>
              <a:t>- El grupo Informe de evaluación de amenazas reúne cuatro informes, a saber: Resumen ejecutivo, Evaluación de riesgos de aplicaciones, Evaluación de amenazas y malware, y Evaluación de usuarios y acceso web.</a:t>
            </a:r>
            <a:endParaRPr lang="es-ES" dirty="0">
              <a:cs typeface="Calibri"/>
            </a:endParaRPr>
          </a:p>
          <a:p>
            <a:r>
              <a:rPr lang="es-ES" dirty="0"/>
              <a:t> </a:t>
            </a:r>
            <a:endParaRPr lang="es-ES" dirty="0">
              <a:cs typeface="Calibri"/>
            </a:endParaRPr>
          </a:p>
          <a:p>
            <a:r>
              <a:rPr lang="es-ES" dirty="0"/>
              <a:t>- El grupo Uso de aplicaciones y usuarios empaqueta diez informes, a saber: Principales aplicaciones de alto riesgo por ancho de banda, Principales aplicaciones de alto riesgo por conteo, Principales categorías por ancho de banda, Principales aplicaciones por ancho de banda, Principales categorías por conteo, Principales aplicaciones por conteo, Principales usuarios de Aplicaciones de alto riesgo por ancho de banda, usuarios principales por ancho de banda, aplicaciones de alto riesgo permitidas por usuario y aplicaciones de alto riesgo bloqueadas por usuario.</a:t>
            </a:r>
            <a:endParaRPr lang="es-ES" dirty="0">
              <a:cs typeface="Calibri"/>
            </a:endParaRPr>
          </a:p>
          <a:p>
            <a:r>
              <a:rPr lang="es-ES" dirty="0"/>
              <a:t> </a:t>
            </a:r>
            <a:endParaRPr lang="es-ES" dirty="0">
              <a:cs typeface="Calibri"/>
            </a:endParaRPr>
          </a:p>
          <a:p>
            <a:r>
              <a:rPr lang="es-ES" dirty="0"/>
              <a:t>- El grupo Top </a:t>
            </a:r>
            <a:r>
              <a:rPr lang="es-ES" dirty="0" err="1"/>
              <a:t>Talkers</a:t>
            </a:r>
            <a:r>
              <a:rPr lang="es-ES" dirty="0"/>
              <a:t> empaqueta seis informes, a saber: Principales direcciones IP de origen por ancho de banda, Principales direcciones IP de destino por ancho de banda, Principales direcciones IP de origen por sesión, Principales direcciones IP de destino por sesión, Principales usuarios por ancho de banda y Principales usuarios por conteo.</a:t>
            </a:r>
            <a:endParaRPr lang="es-ES" dirty="0">
              <a:cs typeface="Calibri"/>
            </a:endParaRPr>
          </a:p>
          <a:p>
            <a:r>
              <a:rPr lang="es-ES" dirty="0"/>
              <a:t> </a:t>
            </a:r>
            <a:endParaRPr lang="es-ES" dirty="0">
              <a:cs typeface="Calibri"/>
            </a:endParaRPr>
          </a:p>
          <a:p>
            <a:r>
              <a:rPr lang="es-ES" dirty="0"/>
              <a:t>- El grupo </a:t>
            </a:r>
            <a:r>
              <a:rPr lang="es-ES" dirty="0" err="1"/>
              <a:t>lPS</a:t>
            </a:r>
            <a:r>
              <a:rPr lang="es-ES" dirty="0"/>
              <a:t> </a:t>
            </a:r>
            <a:r>
              <a:rPr lang="es-ES" dirty="0" err="1"/>
              <a:t>Threat</a:t>
            </a:r>
            <a:r>
              <a:rPr lang="es-ES" dirty="0"/>
              <a:t> </a:t>
            </a:r>
            <a:r>
              <a:rPr lang="es-ES" dirty="0" err="1"/>
              <a:t>Environment</a:t>
            </a:r>
            <a:r>
              <a:rPr lang="es-ES" dirty="0"/>
              <a:t> empaqueta seis informes, a saber: Ataques IPS por gravedad a lo largo del tiempo, Ataques IPS totales por gravedad, Principales categorías IPS bloqueadas, Principales ataques IPS bloqueados, Principales hosts objetivo por IP y Principales hosts objetivo por usuario.</a:t>
            </a:r>
            <a:endParaRPr lang="es-ES" dirty="0">
              <a:cs typeface="Calibri"/>
            </a:endParaRPr>
          </a:p>
          <a:p>
            <a:r>
              <a:rPr lang="es-ES" dirty="0"/>
              <a:t> </a:t>
            </a:r>
            <a:endParaRPr lang="es-ES" dirty="0">
              <a:cs typeface="Calibri"/>
            </a:endParaRPr>
          </a:p>
          <a:p>
            <a:r>
              <a:rPr lang="es-ES" dirty="0"/>
              <a:t>- El grupo Informe de URL empaqueta ocho informes, a saber: Principales URL por ancho de banda, Principales URL por conteo, Principales categorías de URL por ancho de banda, Principales categorías de URL por conteo, Total de URL bloqueadas a lo largo del tiempo, Principales URL bloqueadas, Principales categorías de URL bloqueadas por conteo, y usuarios con la mayoría de las URL bloqueadas.</a:t>
            </a:r>
            <a:endParaRPr lang="es-ES" dirty="0">
              <a:cs typeface="Calibri"/>
            </a:endParaRPr>
          </a:p>
          <a:p>
            <a:r>
              <a:rPr lang="es-ES" dirty="0"/>
              <a:t> </a:t>
            </a:r>
            <a:endParaRPr lang="es-ES" dirty="0">
              <a:cs typeface="Calibri"/>
            </a:endParaRPr>
          </a:p>
          <a:p>
            <a:r>
              <a:rPr lang="es-ES" dirty="0"/>
              <a:t>- El grupo Virus bloqueados empaqueta dos informes, a saber: Total de virus bloqueados a lo largo del tiempo y Principales virus bloqueados.</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32</a:t>
            </a:fld>
            <a:endParaRPr lang="en-US"/>
          </a:p>
        </p:txBody>
      </p:sp>
    </p:spTree>
    <p:extLst>
      <p:ext uri="{BB962C8B-B14F-4D97-AF65-F5344CB8AC3E}">
        <p14:creationId xmlns:p14="http://schemas.microsoft.com/office/powerpoint/2010/main" val="29005121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generar informes utilizando uno de los más de 30 informes predefinidos disponibles en la página Informes. Además, hay seis grupos de informes, cada uno de los cuales incluye varios informes predefinidos relevantes del inventario existente.</a:t>
            </a:r>
          </a:p>
          <a:p>
            <a:r>
              <a:rPr lang="es-ES" dirty="0"/>
              <a:t> </a:t>
            </a:r>
            <a:endParaRPr lang="es-ES" dirty="0">
              <a:cs typeface="Calibri"/>
            </a:endParaRPr>
          </a:p>
          <a:p>
            <a:r>
              <a:rPr lang="es-ES" dirty="0"/>
              <a:t>Ellos son las:</a:t>
            </a:r>
            <a:endParaRPr lang="es-ES" dirty="0">
              <a:cs typeface="Calibri"/>
            </a:endParaRPr>
          </a:p>
          <a:p>
            <a:r>
              <a:rPr lang="es-ES" dirty="0"/>
              <a:t>- Informe de evaluación de amenazas</a:t>
            </a:r>
            <a:endParaRPr lang="es-ES" dirty="0">
              <a:cs typeface="Calibri"/>
            </a:endParaRPr>
          </a:p>
          <a:p>
            <a:r>
              <a:rPr lang="es-ES" dirty="0"/>
              <a:t>- Uso de aplicaciones y usuarios</a:t>
            </a:r>
            <a:endParaRPr lang="es-ES" dirty="0">
              <a:cs typeface="Calibri"/>
            </a:endParaRPr>
          </a:p>
          <a:p>
            <a:r>
              <a:rPr lang="es-ES" dirty="0"/>
              <a:t>- Los mejores conversadores</a:t>
            </a:r>
            <a:endParaRPr lang="es-ES" dirty="0">
              <a:cs typeface="Calibri"/>
            </a:endParaRPr>
          </a:p>
          <a:p>
            <a:r>
              <a:rPr lang="es-ES" dirty="0"/>
              <a:t>- Entorno de amenazas IPS</a:t>
            </a:r>
            <a:endParaRPr lang="es-ES" dirty="0">
              <a:cs typeface="Calibri"/>
            </a:endParaRPr>
          </a:p>
          <a:p>
            <a:r>
              <a:rPr lang="es-ES" dirty="0"/>
              <a:t>- Informe de URL y</a:t>
            </a:r>
            <a:endParaRPr lang="es-ES" dirty="0">
              <a:cs typeface="Calibri"/>
            </a:endParaRPr>
          </a:p>
          <a:p>
            <a:r>
              <a:rPr lang="es-ES" dirty="0"/>
              <a:t>- Virus bloqueados</a:t>
            </a:r>
            <a:endParaRPr lang="es-ES" dirty="0">
              <a:cs typeface="Calibri"/>
            </a:endParaRPr>
          </a:p>
          <a:p>
            <a:r>
              <a:rPr lang="es-ES" dirty="0"/>
              <a:t> </a:t>
            </a:r>
            <a:endParaRPr lang="es-ES" dirty="0">
              <a:cs typeface="Calibri"/>
            </a:endParaRPr>
          </a:p>
          <a:p>
            <a:r>
              <a:rPr lang="es-ES" dirty="0"/>
              <a:t>- El grupo Informe de evaluación de amenazas reúne cuatro informes, a saber: Resumen ejecutivo, Evaluación de riesgos de aplicaciones, Evaluación de amenazas y malware, y Evaluación de usuarios y acceso web.</a:t>
            </a:r>
            <a:endParaRPr lang="es-ES" dirty="0">
              <a:cs typeface="Calibri"/>
            </a:endParaRPr>
          </a:p>
          <a:p>
            <a:r>
              <a:rPr lang="es-ES" dirty="0"/>
              <a:t> </a:t>
            </a:r>
            <a:endParaRPr lang="es-ES" dirty="0">
              <a:cs typeface="Calibri"/>
            </a:endParaRPr>
          </a:p>
          <a:p>
            <a:r>
              <a:rPr lang="es-ES" dirty="0"/>
              <a:t>- El grupo Uso de aplicaciones y usuarios empaqueta diez informes, a saber: Principales aplicaciones de alto riesgo por ancho de banda, Principales aplicaciones de alto riesgo por conteo, Principales categorías por ancho de banda, Principales aplicaciones por ancho de banda, Principales categorías por conteo, Principales aplicaciones por conteo, Principales usuarios de Aplicaciones de alto riesgo por ancho de banda, usuarios principales por ancho de banda, aplicaciones de alto riesgo permitidas por usuario y aplicaciones de alto riesgo bloqueadas por usuario.</a:t>
            </a:r>
            <a:endParaRPr lang="es-ES" dirty="0">
              <a:cs typeface="Calibri"/>
            </a:endParaRPr>
          </a:p>
          <a:p>
            <a:r>
              <a:rPr lang="es-ES" dirty="0"/>
              <a:t> </a:t>
            </a:r>
            <a:endParaRPr lang="es-ES" dirty="0">
              <a:cs typeface="Calibri"/>
            </a:endParaRPr>
          </a:p>
          <a:p>
            <a:r>
              <a:rPr lang="es-ES" dirty="0"/>
              <a:t>- El grupo Top </a:t>
            </a:r>
            <a:r>
              <a:rPr lang="es-ES" dirty="0" err="1"/>
              <a:t>Talkers</a:t>
            </a:r>
            <a:r>
              <a:rPr lang="es-ES" dirty="0"/>
              <a:t> empaqueta seis informes, a saber: Principales direcciones IP de origen por ancho de banda, Principales direcciones IP de destino por ancho de banda, Principales direcciones IP de origen por sesión, Principales direcciones IP de destino por sesión, Principales usuarios por ancho de banda y Principales usuarios por conteo.</a:t>
            </a:r>
            <a:endParaRPr lang="es-ES" dirty="0">
              <a:cs typeface="Calibri"/>
            </a:endParaRPr>
          </a:p>
          <a:p>
            <a:r>
              <a:rPr lang="es-ES" dirty="0"/>
              <a:t> </a:t>
            </a:r>
            <a:endParaRPr lang="es-ES" dirty="0">
              <a:cs typeface="Calibri"/>
            </a:endParaRPr>
          </a:p>
          <a:p>
            <a:r>
              <a:rPr lang="es-ES" dirty="0"/>
              <a:t>- El grupo </a:t>
            </a:r>
            <a:r>
              <a:rPr lang="es-ES" dirty="0" err="1"/>
              <a:t>lPS</a:t>
            </a:r>
            <a:r>
              <a:rPr lang="es-ES" dirty="0"/>
              <a:t> </a:t>
            </a:r>
            <a:r>
              <a:rPr lang="es-ES" dirty="0" err="1"/>
              <a:t>Threat</a:t>
            </a:r>
            <a:r>
              <a:rPr lang="es-ES" dirty="0"/>
              <a:t> </a:t>
            </a:r>
            <a:r>
              <a:rPr lang="es-ES" dirty="0" err="1"/>
              <a:t>Environment</a:t>
            </a:r>
            <a:r>
              <a:rPr lang="es-ES" dirty="0"/>
              <a:t> empaqueta seis informes, a saber: Ataques IPS por gravedad a lo largo del tiempo, Ataques IPS totales por gravedad, Principales categorías IPS bloqueadas, Principales ataques IPS bloqueados, Principales hosts objetivo por IP y Principales hosts objetivo por usuario.</a:t>
            </a:r>
            <a:endParaRPr lang="es-ES" dirty="0">
              <a:cs typeface="Calibri"/>
            </a:endParaRPr>
          </a:p>
          <a:p>
            <a:r>
              <a:rPr lang="es-ES" dirty="0"/>
              <a:t> </a:t>
            </a:r>
            <a:endParaRPr lang="es-ES" dirty="0">
              <a:cs typeface="Calibri"/>
            </a:endParaRPr>
          </a:p>
          <a:p>
            <a:r>
              <a:rPr lang="es-ES" dirty="0"/>
              <a:t>- El grupo Informe de URL empaqueta ocho informes, a saber: Principales URL por ancho de banda, Principales URL por conteo, Principales categorías de URL por ancho de banda, Principales categorías de URL por conteo, Total de URL bloqueadas a lo largo del tiempo, Principales URL bloqueadas, Principales categorías de URL bloqueadas por conteo, y usuarios con la mayoría de las URL bloqueadas.</a:t>
            </a:r>
            <a:endParaRPr lang="es-ES" dirty="0">
              <a:cs typeface="Calibri"/>
            </a:endParaRPr>
          </a:p>
          <a:p>
            <a:r>
              <a:rPr lang="es-ES" dirty="0"/>
              <a:t> </a:t>
            </a:r>
            <a:endParaRPr lang="es-ES" dirty="0">
              <a:cs typeface="Calibri"/>
            </a:endParaRPr>
          </a:p>
          <a:p>
            <a:r>
              <a:rPr lang="es-ES" dirty="0"/>
              <a:t>- El grupo Virus bloqueados empaqueta dos informes, a saber: Total de virus bloqueados a lo largo del tiempo y Principales virus bloqueados.</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33</a:t>
            </a:fld>
            <a:endParaRPr lang="en-US"/>
          </a:p>
        </p:txBody>
      </p:sp>
    </p:spTree>
    <p:extLst>
      <p:ext uri="{BB962C8B-B14F-4D97-AF65-F5344CB8AC3E}">
        <p14:creationId xmlns:p14="http://schemas.microsoft.com/office/powerpoint/2010/main" val="31466305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Para generar un informe, siga estos pasos.</a:t>
            </a:r>
          </a:p>
          <a:p>
            <a:r>
              <a:rPr lang="es-ES" dirty="0"/>
              <a:t> </a:t>
            </a:r>
            <a:endParaRPr lang="es-ES" dirty="0">
              <a:cs typeface="Calibri"/>
            </a:endParaRPr>
          </a:p>
          <a:p>
            <a:r>
              <a:rPr lang="es-ES" dirty="0"/>
              <a:t>1 Seleccione el informe del grupo que desea utilizar y haga clic en Generar informe. Puede seleccionar un solo informe o varios informes y generar un informe consolidado.</a:t>
            </a:r>
            <a:endParaRPr lang="es-ES" dirty="0">
              <a:cs typeface="Calibri"/>
            </a:endParaRPr>
          </a:p>
          <a:p>
            <a:r>
              <a:rPr lang="es-ES" dirty="0"/>
              <a:t> </a:t>
            </a:r>
            <a:endParaRPr lang="es-ES" dirty="0">
              <a:cs typeface="Calibri"/>
            </a:endParaRPr>
          </a:p>
          <a:p>
            <a:r>
              <a:rPr lang="es-ES" dirty="0"/>
              <a:t>2 Puede personalizar el informe proporcionando un nombre y una descripción. Cuando hace clic en Generar informe, aparece una ventana emergente que le permite personalizar aún más el informe.</a:t>
            </a:r>
            <a:endParaRPr lang="es-ES" dirty="0">
              <a:cs typeface="Calibri"/>
            </a:endParaRPr>
          </a:p>
          <a:p>
            <a:r>
              <a:rPr lang="es-ES" dirty="0"/>
              <a:t> </a:t>
            </a:r>
            <a:endParaRPr lang="es-ES" dirty="0">
              <a:cs typeface="Calibri"/>
            </a:endParaRPr>
          </a:p>
          <a:p>
            <a:r>
              <a:rPr lang="es-ES" dirty="0"/>
              <a:t>a Haga clic en Aceptar en el cuadro de diálogo Informe generado.</a:t>
            </a:r>
            <a:endParaRPr lang="es-ES" dirty="0">
              <a:cs typeface="Calibri"/>
            </a:endParaRPr>
          </a:p>
          <a:p>
            <a:r>
              <a:rPr lang="es-ES" dirty="0"/>
              <a:t> </a:t>
            </a:r>
            <a:endParaRPr lang="es-ES" dirty="0">
              <a:cs typeface="Calibri"/>
            </a:endParaRPr>
          </a:p>
          <a:p>
            <a:r>
              <a:rPr lang="es-ES" dirty="0"/>
              <a:t>4 Se genera un informe HTML y su navegador le solicita que guarde el archivo resultante.</a:t>
            </a:r>
            <a:endParaRPr lang="es-ES" dirty="0">
              <a:cs typeface="Calibri"/>
            </a:endParaRPr>
          </a:p>
          <a:p>
            <a:r>
              <a:rPr lang="es-ES" dirty="0"/>
              <a:t> </a:t>
            </a:r>
            <a:endParaRPr lang="es-ES" dirty="0">
              <a:cs typeface="Calibri"/>
            </a:endParaRPr>
          </a:p>
          <a:p>
            <a:r>
              <a:rPr lang="es-ES" dirty="0"/>
              <a:t>5. Ver el informe generado.</a:t>
            </a:r>
            <a:endParaRPr lang="es-ES" dirty="0">
              <a:cs typeface="Calibri"/>
            </a:endParaRPr>
          </a:p>
          <a:p>
            <a:r>
              <a:rPr lang="es-ES" dirty="0"/>
              <a:t> </a:t>
            </a:r>
            <a:endParaRPr lang="es-ES" dirty="0">
              <a:cs typeface="Calibri"/>
            </a:endParaRPr>
          </a:p>
          <a:p>
            <a:r>
              <a:rPr lang="es-ES" dirty="0"/>
              <a:t>Estas son las pantallas que ve al generar un informe.</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35</a:t>
            </a:fld>
            <a:endParaRPr lang="en-US"/>
          </a:p>
        </p:txBody>
      </p:sp>
    </p:spTree>
    <p:extLst>
      <p:ext uri="{BB962C8B-B14F-4D97-AF65-F5344CB8AC3E}">
        <p14:creationId xmlns:p14="http://schemas.microsoft.com/office/powerpoint/2010/main" val="351544179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 pestaña Administración de dispositivos &gt; Operación proporciona una interfaz para administrar archivos y realizar copias de seguridad de los paquetes de Junos OS. En la sección Archivos, puede descargar y eliminar archivos de registro, archivos de volcado de memoria y otros archivos temporales para evitar que se llene su dispositivo de memoria flash.</a:t>
            </a:r>
          </a:p>
          <a:p>
            <a:r>
              <a:rPr lang="es-ES"/>
              <a:t> </a:t>
            </a:r>
          </a:p>
          <a:p>
            <a:r>
              <a:rPr lang="es-ES" dirty="0"/>
              <a:t>La sección Reiniciar le permite programar reinicios y proporciona otras opciones para reiniciar el sistema.</a:t>
            </a:r>
          </a:p>
          <a:p>
            <a:r>
              <a:rPr lang="es-ES"/>
              <a:t> </a:t>
            </a:r>
          </a:p>
          <a:p>
            <a:r>
              <a:rPr lang="es-ES" dirty="0"/>
              <a:t>El menú Ping Host ofrece la capacidad de hacer ping a hosts 1Pv4 e IPv6. Puede usar esta herramienta para solucionar problemas de puertos individuales o hacer ping a un host remoto. La jerarquía de herramientas incluye utilidades adicionales que permiten ejecutar comandos ping, ping MPLS y </a:t>
            </a:r>
            <a:r>
              <a:rPr lang="es-ES" dirty="0" err="1"/>
              <a:t>traceroute</a:t>
            </a:r>
            <a:r>
              <a:rPr lang="es-ES" dirty="0"/>
              <a:t>.</a:t>
            </a:r>
          </a:p>
        </p:txBody>
      </p:sp>
      <p:sp>
        <p:nvSpPr>
          <p:cNvPr id="4" name="Slide Number Placeholder 3"/>
          <p:cNvSpPr>
            <a:spLocks noGrp="1"/>
          </p:cNvSpPr>
          <p:nvPr>
            <p:ph type="sldNum" sz="quarter" idx="5"/>
          </p:nvPr>
        </p:nvSpPr>
        <p:spPr/>
        <p:txBody>
          <a:bodyPr/>
          <a:lstStyle/>
          <a:p>
            <a:fld id="{4D0AA6C2-3ED3-4BD4-AB1E-2A382F0DA5D0}" type="slidenum">
              <a:rPr lang="en-US" smtClean="0"/>
              <a:t>22</a:t>
            </a:fld>
            <a:endParaRPr lang="en-US"/>
          </a:p>
        </p:txBody>
      </p:sp>
    </p:spTree>
    <p:extLst>
      <p:ext uri="{BB962C8B-B14F-4D97-AF65-F5344CB8AC3E}">
        <p14:creationId xmlns:p14="http://schemas.microsoft.com/office/powerpoint/2010/main" val="7589971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 pestaña Administración de dispositivos &gt; Operación proporciona una interfaz para administrar archivos y realizar copias de seguridad de los paquetes de Junos OS. En la sección Archivos, puede descargar y eliminar archivos de registro, archivos de volcado de memoria y otros archivos temporales para evitar que se llene su dispositivo de memoria flash.</a:t>
            </a:r>
          </a:p>
          <a:p>
            <a:r>
              <a:rPr lang="es-ES" dirty="0"/>
              <a:t> </a:t>
            </a:r>
            <a:endParaRPr lang="es-ES" dirty="0">
              <a:cs typeface="Calibri"/>
            </a:endParaRPr>
          </a:p>
          <a:p>
            <a:r>
              <a:rPr lang="es-ES" dirty="0"/>
              <a:t>La sección Reiniciar le permite programar reinicios y proporciona otras opciones para reiniciar el sistema.</a:t>
            </a:r>
          </a:p>
          <a:p>
            <a:r>
              <a:rPr lang="es-ES" dirty="0"/>
              <a:t> </a:t>
            </a:r>
            <a:endParaRPr lang="es-ES" dirty="0">
              <a:cs typeface="Calibri"/>
            </a:endParaRPr>
          </a:p>
          <a:p>
            <a:r>
              <a:rPr lang="es-ES" dirty="0"/>
              <a:t>El menú Ping Host ofrece la capacidad de hacer ping a hosts 1Pv4 e IPv6. Puede usar esta herramienta para solucionar problemas de puertos individuales o hacer ping a un host remoto. La jerarquía de herramientas incluye utilidades adicionales que permiten ejecutar comandos ping, ping MPLS y </a:t>
            </a:r>
            <a:r>
              <a:rPr lang="es-ES" dirty="0" err="1"/>
              <a:t>traceroute</a:t>
            </a:r>
            <a:r>
              <a:rPr lang="es-ES" dirty="0"/>
              <a:t>.</a:t>
            </a:r>
          </a:p>
        </p:txBody>
      </p:sp>
      <p:sp>
        <p:nvSpPr>
          <p:cNvPr id="4" name="Slide Number Placeholder 3"/>
          <p:cNvSpPr>
            <a:spLocks noGrp="1"/>
          </p:cNvSpPr>
          <p:nvPr>
            <p:ph type="sldNum" sz="quarter" idx="5"/>
          </p:nvPr>
        </p:nvSpPr>
        <p:spPr/>
        <p:txBody>
          <a:bodyPr/>
          <a:lstStyle/>
          <a:p>
            <a:fld id="{4D0AA6C2-3ED3-4BD4-AB1E-2A382F0DA5D0}" type="slidenum">
              <a:rPr lang="en-US" smtClean="0"/>
              <a:t>37</a:t>
            </a:fld>
            <a:endParaRPr lang="en-US"/>
          </a:p>
        </p:txBody>
      </p:sp>
    </p:spTree>
    <p:extLst>
      <p:ext uri="{BB962C8B-B14F-4D97-AF65-F5344CB8AC3E}">
        <p14:creationId xmlns:p14="http://schemas.microsoft.com/office/powerpoint/2010/main" val="9201900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 pestaña Administración de dispositivos &gt; Operación proporciona una interfaz para administrar archivos y realizar copias de seguridad de los paquetes de Junos OS. En la sección Archivos, puede descargar y eliminar archivos de registro, archivos de volcado de memoria y otros archivos temporales para evitar que se llene su dispositivo de memoria flash.</a:t>
            </a:r>
          </a:p>
          <a:p>
            <a:r>
              <a:rPr lang="es-ES" dirty="0"/>
              <a:t> </a:t>
            </a:r>
            <a:endParaRPr lang="es-ES" dirty="0">
              <a:cs typeface="Calibri"/>
            </a:endParaRPr>
          </a:p>
          <a:p>
            <a:r>
              <a:rPr lang="es-ES" dirty="0"/>
              <a:t>La sección Reiniciar le permite programar reinicios y proporciona otras opciones para reiniciar el sistema.</a:t>
            </a:r>
            <a:endParaRPr lang="es-ES" dirty="0">
              <a:cs typeface="Calibri"/>
            </a:endParaRPr>
          </a:p>
          <a:p>
            <a:r>
              <a:rPr lang="es-ES" dirty="0"/>
              <a:t> </a:t>
            </a:r>
            <a:endParaRPr lang="es-ES" dirty="0">
              <a:cs typeface="Calibri"/>
            </a:endParaRPr>
          </a:p>
          <a:p>
            <a:r>
              <a:rPr lang="es-ES" dirty="0"/>
              <a:t>El menú Ping Host ofrece la capacidad de hacer ping a hosts 1Pv4 e IPv6. Puede usar esta herramienta para solucionar problemas de puertos individuales o hacer ping a un host remoto. La jerarquía de herramientas incluye utilidades adicionales que permiten ejecutar comandos ping, ping MPLS y </a:t>
            </a:r>
            <a:r>
              <a:rPr lang="es-ES" dirty="0" err="1"/>
              <a:t>traceroute</a:t>
            </a:r>
            <a:r>
              <a:rPr lang="es-ES" dirty="0"/>
              <a:t>.</a:t>
            </a:r>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38</a:t>
            </a:fld>
            <a:endParaRPr lang="en-US"/>
          </a:p>
        </p:txBody>
      </p:sp>
    </p:spTree>
    <p:extLst>
      <p:ext uri="{BB962C8B-B14F-4D97-AF65-F5344CB8AC3E}">
        <p14:creationId xmlns:p14="http://schemas.microsoft.com/office/powerpoint/2010/main" val="34311857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usar la herramienta de diagnóstico de captura de paquetes J-Web cuando necesite capturar y analizar rápidamente el tráfico de control del enrutador en un dispositivo. La pantalla de Captura de paquetes en la interfaz J-Web le permite capturar el tráfico destinado u originado en el motor de enrutamiento. Puede utilizar la herramienta J-Web </a:t>
            </a:r>
            <a:r>
              <a:rPr lang="es-ES" dirty="0" err="1"/>
              <a:t>Packet</a:t>
            </a:r>
            <a:r>
              <a:rPr lang="es-ES" dirty="0"/>
              <a:t> Capture para componer expresiones con</a:t>
            </a:r>
          </a:p>
          <a:p>
            <a:r>
              <a:rPr lang="es-ES" dirty="0"/>
              <a:t>varios criterios coincidentes para especificar qué paquetes desea capturar. Puede optar por decodificar y ver los paquetes capturados en la interfaz J-Web a medida que se capturan o guardar los paquetes capturados en un archivo y analizarlos sin conexión mediante analizadores de paquetes como Wireshark.</a:t>
            </a:r>
          </a:p>
          <a:p>
            <a:r>
              <a:rPr lang="es-ES" dirty="0"/>
              <a:t> </a:t>
            </a:r>
            <a:endParaRPr lang="es-ES" dirty="0">
              <a:cs typeface="Calibri"/>
            </a:endParaRPr>
          </a:p>
          <a:p>
            <a:r>
              <a:rPr lang="es-ES" dirty="0"/>
              <a:t>La herramienta de captura de paquetes J-Web no captura el tráfico en tránsito. Como alternativa, puede utilizar el comando de tráfico del monitor de CLI para capturar y mostrar paquetes que coincidan con un criterio específico.</a:t>
            </a:r>
          </a:p>
          <a:p>
            <a:r>
              <a:rPr lang="es-ES" dirty="0"/>
              <a:t> </a:t>
            </a:r>
            <a:endParaRPr lang="es-ES" dirty="0">
              <a:cs typeface="Calibri"/>
            </a:endParaRPr>
          </a:p>
          <a:p>
            <a:r>
              <a:rPr lang="es-ES" dirty="0"/>
              <a:t>Puede usar la interfaz J-Web para instalar paquetes de software cargados desde su computadora.</a:t>
            </a:r>
          </a:p>
          <a:p>
            <a:r>
              <a:rPr lang="es-ES" dirty="0"/>
              <a:t> </a:t>
            </a:r>
            <a:endParaRPr lang="es-ES" dirty="0">
              <a:cs typeface="Calibri"/>
            </a:endParaRPr>
          </a:p>
          <a:p>
            <a:r>
              <a:rPr lang="es-ES" dirty="0"/>
              <a:t>Puede usar la página Administración de dispositivos &gt; Administración de usuarios para agregar nuevos usuarios a la base de datos local del dispositivo. Para cada cuenta, define un nombre de inicio de sesión y una contraseña para el usuario y especifica una clase de inicio de sesión para los privilegios de acceso</a:t>
            </a:r>
          </a:p>
        </p:txBody>
      </p:sp>
      <p:sp>
        <p:nvSpPr>
          <p:cNvPr id="4" name="Slide Number Placeholder 3"/>
          <p:cNvSpPr>
            <a:spLocks noGrp="1"/>
          </p:cNvSpPr>
          <p:nvPr>
            <p:ph type="sldNum" sz="quarter" idx="5"/>
          </p:nvPr>
        </p:nvSpPr>
        <p:spPr/>
        <p:txBody>
          <a:bodyPr/>
          <a:lstStyle/>
          <a:p>
            <a:fld id="{4D0AA6C2-3ED3-4BD4-AB1E-2A382F0DA5D0}" type="slidenum">
              <a:rPr lang="en-US" smtClean="0"/>
              <a:t>39</a:t>
            </a:fld>
            <a:endParaRPr lang="en-US"/>
          </a:p>
        </p:txBody>
      </p:sp>
    </p:spTree>
    <p:extLst>
      <p:ext uri="{BB962C8B-B14F-4D97-AF65-F5344CB8AC3E}">
        <p14:creationId xmlns:p14="http://schemas.microsoft.com/office/powerpoint/2010/main" val="320609624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usar la herramienta de diagnóstico de captura de paquetes J-Web cuando necesite capturar y analizar rápidamente el tráfico de control del enrutador en un dispositivo. La pantalla de Captura de paquetes en la interfaz J-Web le permite capturar el tráfico destinado u originado en el motor de enrutamiento. Puede utilizar la herramienta J-Web </a:t>
            </a:r>
            <a:r>
              <a:rPr lang="es-ES" dirty="0" err="1"/>
              <a:t>Packet</a:t>
            </a:r>
            <a:r>
              <a:rPr lang="es-ES" dirty="0"/>
              <a:t> Capture para componer expresiones con</a:t>
            </a:r>
          </a:p>
          <a:p>
            <a:r>
              <a:rPr lang="es-ES" dirty="0"/>
              <a:t>varios criterios coincidentes para especificar qué paquetes desea capturar. Puede optar por decodificar y ver los paquetes capturados en la interfaz J-Web a medida que se capturan o guardar los paquetes capturados en un archivo y analizarlos sin conexión mediante analizadores de paquetes como Wireshark.</a:t>
            </a:r>
          </a:p>
          <a:p>
            <a:r>
              <a:rPr lang="es-ES" dirty="0"/>
              <a:t> </a:t>
            </a:r>
            <a:endParaRPr lang="es-ES" dirty="0">
              <a:cs typeface="Calibri"/>
            </a:endParaRPr>
          </a:p>
          <a:p>
            <a:r>
              <a:rPr lang="es-ES" dirty="0"/>
              <a:t>La herramienta de captura de paquetes J-Web no captura el tráfico en tránsito. Como alternativa, puede utilizar el comando de tráfico del monitor de CLI para capturar y mostrar paquetes que coincidan con un criterio específico.</a:t>
            </a:r>
          </a:p>
          <a:p>
            <a:r>
              <a:rPr lang="es-ES" dirty="0"/>
              <a:t> </a:t>
            </a:r>
            <a:endParaRPr lang="es-ES" dirty="0">
              <a:cs typeface="Calibri"/>
            </a:endParaRPr>
          </a:p>
          <a:p>
            <a:r>
              <a:rPr lang="es-ES" dirty="0"/>
              <a:t>Puede usar la interfaz J-Web para instalar paquetes de software cargados desde su computadora.</a:t>
            </a:r>
          </a:p>
          <a:p>
            <a:r>
              <a:rPr lang="es-ES" dirty="0"/>
              <a:t> </a:t>
            </a:r>
            <a:endParaRPr lang="es-ES" dirty="0">
              <a:cs typeface="Calibri"/>
            </a:endParaRPr>
          </a:p>
          <a:p>
            <a:r>
              <a:rPr lang="es-ES" dirty="0"/>
              <a:t>Puede usar la página Administración de dispositivos &gt; Administración de usuarios para agregar nuevos usuarios a la base de datos local del dispositivo. Para cada cuenta, define un nombre de inicio de sesión y una contraseña para el usuario y especifica una clase de inicio de sesión para los privilegios de acceso</a:t>
            </a:r>
          </a:p>
        </p:txBody>
      </p:sp>
      <p:sp>
        <p:nvSpPr>
          <p:cNvPr id="4" name="Slide Number Placeholder 3"/>
          <p:cNvSpPr>
            <a:spLocks noGrp="1"/>
          </p:cNvSpPr>
          <p:nvPr>
            <p:ph type="sldNum" sz="quarter" idx="5"/>
          </p:nvPr>
        </p:nvSpPr>
        <p:spPr/>
        <p:txBody>
          <a:bodyPr/>
          <a:lstStyle/>
          <a:p>
            <a:fld id="{4D0AA6C2-3ED3-4BD4-AB1E-2A382F0DA5D0}" type="slidenum">
              <a:rPr lang="en-US" smtClean="0"/>
              <a:t>40</a:t>
            </a:fld>
            <a:endParaRPr lang="en-US"/>
          </a:p>
        </p:txBody>
      </p:sp>
    </p:spTree>
    <p:extLst>
      <p:ext uri="{BB962C8B-B14F-4D97-AF65-F5344CB8AC3E}">
        <p14:creationId xmlns:p14="http://schemas.microsoft.com/office/powerpoint/2010/main" val="40235010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usar la herramienta de diagnóstico de captura de paquetes J-Web cuando necesite capturar y analizar rápidamente el tráfico de control del enrutador en un dispositivo. La pantalla de Captura de paquetes en la interfaz J-Web le permite capturar el tráfico destinado u originado en el motor de enrutamiento. Puede utilizar la herramienta J-Web </a:t>
            </a:r>
            <a:r>
              <a:rPr lang="es-ES" dirty="0" err="1"/>
              <a:t>Packet</a:t>
            </a:r>
            <a:r>
              <a:rPr lang="es-ES" dirty="0"/>
              <a:t> Capture para componer expresiones con</a:t>
            </a:r>
          </a:p>
          <a:p>
            <a:r>
              <a:rPr lang="es-ES"/>
              <a:t>varios criterios coincidentes para especificar qué paquetes desea capturar. Puede optar por decodificar y ver los paquetes capturados en la interfaz J-Web a medida que se capturan o guardar los paquetes capturados en un archivo y analizarlos sin conexión mediante analizadores de paquetes como Wireshark.</a:t>
            </a:r>
          </a:p>
          <a:p>
            <a:r>
              <a:rPr lang="es-ES" dirty="0"/>
              <a:t> </a:t>
            </a:r>
            <a:endParaRPr lang="es-ES" dirty="0">
              <a:cs typeface="Calibri"/>
            </a:endParaRPr>
          </a:p>
          <a:p>
            <a:r>
              <a:rPr lang="es-ES"/>
              <a:t>La herramienta de captura de paquetes J-Web no captura el tráfico en tránsito. Como alternativa, puede utilizar el comando de tráfico del monitor de CLI para capturar y mostrar paquetes que coincidan con un criterio específico.</a:t>
            </a:r>
          </a:p>
          <a:p>
            <a:r>
              <a:rPr lang="es-ES" dirty="0"/>
              <a:t> </a:t>
            </a:r>
            <a:endParaRPr lang="es-ES" dirty="0">
              <a:cs typeface="Calibri"/>
            </a:endParaRPr>
          </a:p>
          <a:p>
            <a:r>
              <a:rPr lang="es-ES"/>
              <a:t>Puede usar la interfaz J-Web para instalar paquetes de software cargados desde su computadora.</a:t>
            </a:r>
          </a:p>
          <a:p>
            <a:r>
              <a:rPr lang="es-ES" dirty="0"/>
              <a:t> </a:t>
            </a:r>
            <a:endParaRPr lang="es-ES" dirty="0">
              <a:cs typeface="Calibri"/>
            </a:endParaRPr>
          </a:p>
          <a:p>
            <a:r>
              <a:rPr lang="es-ES"/>
              <a:t>Puede usar la página Administración de dispositivos &gt; Administración de usuarios para agregar nuevos usuarios a la base de datos local del dispositivo. Para cada cuenta, define un nombre de inicio de sesión y una contraseña para el usuario y especifica una clase de inicio de sesión para los privilegios de acceso</a:t>
            </a:r>
          </a:p>
        </p:txBody>
      </p:sp>
      <p:sp>
        <p:nvSpPr>
          <p:cNvPr id="4" name="Slide Number Placeholder 3"/>
          <p:cNvSpPr>
            <a:spLocks noGrp="1"/>
          </p:cNvSpPr>
          <p:nvPr>
            <p:ph type="sldNum" sz="quarter" idx="5"/>
          </p:nvPr>
        </p:nvSpPr>
        <p:spPr/>
        <p:txBody>
          <a:bodyPr/>
          <a:lstStyle/>
          <a:p>
            <a:fld id="{4D0AA6C2-3ED3-4BD4-AB1E-2A382F0DA5D0}" type="slidenum">
              <a:rPr lang="en-US" smtClean="0"/>
              <a:t>40</a:t>
            </a:fld>
            <a:endParaRPr lang="en-US"/>
          </a:p>
        </p:txBody>
      </p:sp>
    </p:spTree>
    <p:extLst>
      <p:ext uri="{BB962C8B-B14F-4D97-AF65-F5344CB8AC3E}">
        <p14:creationId xmlns:p14="http://schemas.microsoft.com/office/powerpoint/2010/main" val="72589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Iniciar sesión en J-Web es sencillo. La interfaz J-Web requiere un inicio de sesión válido, J-Web utiliza los mismos métodos de autenticación que la CLI.</a:t>
            </a:r>
          </a:p>
          <a:p>
            <a:endParaRPr lang="es-ES" dirty="0">
              <a:cs typeface="Calibri"/>
            </a:endParaRPr>
          </a:p>
          <a:p>
            <a:r>
              <a:rPr lang="es-ES" dirty="0">
                <a:cs typeface="Calibri"/>
              </a:rPr>
              <a:t>Si desea acceso remoto para usar J-Web, debe habilitar el servicio HTTP o HTTPS en el nivel de jerarquía [</a:t>
            </a:r>
            <a:r>
              <a:rPr lang="es-ES" dirty="0" err="1">
                <a:cs typeface="Calibri"/>
              </a:rPr>
              <a:t>edit</a:t>
            </a:r>
            <a:r>
              <a:rPr lang="es-ES" dirty="0">
                <a:cs typeface="Calibri"/>
              </a:rPr>
              <a:t> </a:t>
            </a:r>
            <a:r>
              <a:rPr lang="es-ES" dirty="0" err="1">
                <a:cs typeface="Calibri"/>
              </a:rPr>
              <a:t>system</a:t>
            </a:r>
            <a:r>
              <a:rPr lang="es-ES" dirty="0">
                <a:cs typeface="Calibri"/>
              </a:rPr>
              <a:t> </a:t>
            </a:r>
            <a:r>
              <a:rPr lang="es-ES" dirty="0" err="1">
                <a:cs typeface="Calibri"/>
              </a:rPr>
              <a:t>services</a:t>
            </a:r>
            <a:r>
              <a:rPr lang="es-ES" dirty="0">
                <a:cs typeface="Calibri"/>
              </a:rPr>
              <a:t>], como se muestra en el ejemplo.</a:t>
            </a:r>
          </a:p>
          <a:p>
            <a:endParaRPr lang="es-ES" dirty="0">
              <a:cs typeface="Calibri"/>
            </a:endParaRPr>
          </a:p>
          <a:p>
            <a:r>
              <a:rPr lang="es-ES" dirty="0">
                <a:cs typeface="Calibri"/>
              </a:rPr>
              <a:t>Dado que HTTPS es el protocolo recomendado para el acceso a J-Web, tenga en cuenta que para configurar HTTPS, debe especificar cómo se obtiene el certificado. La forma más sencilla es usar un certificado generado por el sistema, como se muestra en el ejemplo.</a:t>
            </a:r>
          </a:p>
          <a:p>
            <a:endParaRPr lang="es-ES" dirty="0">
              <a:cs typeface="Calibri"/>
            </a:endParaRPr>
          </a:p>
          <a:p>
            <a:r>
              <a:rPr lang="es-ES" dirty="0">
                <a:cs typeface="Calibri"/>
              </a:rPr>
              <a:t>Juniper Networks recomienda usar HTTPS para la administración web en cualquier WAN donde esté permitido.</a:t>
            </a:r>
          </a:p>
          <a:p>
            <a:endParaRPr lang="es-ES" dirty="0">
              <a:cs typeface="Calibri"/>
            </a:endParaRPr>
          </a:p>
          <a:p>
            <a:r>
              <a:rPr lang="es-ES" dirty="0">
                <a:cs typeface="Calibri"/>
              </a:rPr>
              <a:t>Tenga en cuenta que J-Web no viene preinstalado en plataformas selectas de Junos: sin embargo. J-Web viene preinstalado en las plataformas SRX y </a:t>
            </a:r>
            <a:r>
              <a:rPr lang="es-ES" dirty="0" err="1">
                <a:cs typeface="Calibri"/>
              </a:rPr>
              <a:t>vSRX</a:t>
            </a:r>
            <a:r>
              <a:rPr lang="es-ES" dirty="0">
                <a:cs typeface="Calibri"/>
              </a:rPr>
              <a:t>. Para obtener más información sobre la instalación del paquete J-Web en dispositivos Juniper, consulte el sitio web de Juniper.</a:t>
            </a:r>
          </a:p>
          <a:p>
            <a:endParaRPr lang="en-US" dirty="0">
              <a:cs typeface="Calibri"/>
            </a:endParaRPr>
          </a:p>
          <a:p>
            <a:r>
              <a:rPr lang="es-ES" dirty="0">
                <a:cs typeface="Calibri"/>
              </a:rPr>
              <a:t>Una vez que configura un dispositivo que ejecuta Junos OS para el acceso, puede iniciar sesión con su navegador web, si configuró el sistema para usar un mecanismo de autenticación externo, como un sensor RADIUS. J-Web también utilizará ese mecanismo para la autenticación. De lo contrario, utiliza el nombre de usuario y la contraseña configurados en el sistema local.</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5</a:t>
            </a:fld>
            <a:endParaRPr lang="es-ES"/>
          </a:p>
        </p:txBody>
      </p:sp>
    </p:spTree>
    <p:extLst>
      <p:ext uri="{BB962C8B-B14F-4D97-AF65-F5344CB8AC3E}">
        <p14:creationId xmlns:p14="http://schemas.microsoft.com/office/powerpoint/2010/main" val="25102775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Puede usar la herramienta de diagnóstico de captura de paquetes J-Web cuando necesite capturar y analizar rápidamente el tráfico de control del enrutador en un dispositivo. La pantalla de Captura de paquetes en la interfaz J-Web le permite capturar el tráfico destinado u originado en el motor de enrutamiento. Puede utilizar la herramienta J-Web </a:t>
            </a:r>
            <a:r>
              <a:rPr lang="es-ES" dirty="0" err="1"/>
              <a:t>Packet</a:t>
            </a:r>
            <a:r>
              <a:rPr lang="es-ES" dirty="0"/>
              <a:t> Capture para componer expresiones con</a:t>
            </a:r>
          </a:p>
          <a:p>
            <a:r>
              <a:rPr lang="es-ES"/>
              <a:t>varios criterios coincidentes para especificar qué paquetes desea capturar. Puede optar por decodificar y ver los paquetes capturados en la interfaz J-Web a medida que se capturan o guardar los paquetes capturados en un archivo y analizarlos sin conexión mediante analizadores de paquetes como Wireshark.</a:t>
            </a:r>
          </a:p>
          <a:p>
            <a:r>
              <a:rPr lang="es-ES" dirty="0"/>
              <a:t> </a:t>
            </a:r>
            <a:endParaRPr lang="es-ES" dirty="0">
              <a:cs typeface="Calibri"/>
            </a:endParaRPr>
          </a:p>
          <a:p>
            <a:r>
              <a:rPr lang="es-ES"/>
              <a:t>La herramienta de captura de paquetes J-Web no captura el tráfico en tránsito. Como alternativa, puede utilizar el comando de tráfico del monitor de CLI para capturar y mostrar paquetes que coincidan con un criterio específico.</a:t>
            </a:r>
          </a:p>
          <a:p>
            <a:r>
              <a:rPr lang="es-ES" dirty="0"/>
              <a:t> </a:t>
            </a:r>
            <a:endParaRPr lang="es-ES" dirty="0">
              <a:cs typeface="Calibri"/>
            </a:endParaRPr>
          </a:p>
          <a:p>
            <a:r>
              <a:rPr lang="es-ES"/>
              <a:t>Puede usar la interfaz J-Web para instalar paquetes de software cargados desde su computadora.</a:t>
            </a:r>
          </a:p>
          <a:p>
            <a:r>
              <a:rPr lang="es-ES" dirty="0"/>
              <a:t> </a:t>
            </a:r>
            <a:endParaRPr lang="es-ES" dirty="0">
              <a:cs typeface="Calibri"/>
            </a:endParaRPr>
          </a:p>
          <a:p>
            <a:r>
              <a:rPr lang="es-ES"/>
              <a:t>Puede usar la página Administración de dispositivos &gt; Administración de usuarios para agregar nuevos usuarios a la base de datos local del dispositivo. Para cada cuenta, define un nombre de inicio de sesión y una contraseña para el usuario y especifica una clase de inicio de sesión para los privilegios de acceso</a:t>
            </a:r>
          </a:p>
        </p:txBody>
      </p:sp>
      <p:sp>
        <p:nvSpPr>
          <p:cNvPr id="4" name="Slide Number Placeholder 3"/>
          <p:cNvSpPr>
            <a:spLocks noGrp="1"/>
          </p:cNvSpPr>
          <p:nvPr>
            <p:ph type="sldNum" sz="quarter" idx="5"/>
          </p:nvPr>
        </p:nvSpPr>
        <p:spPr/>
        <p:txBody>
          <a:bodyPr/>
          <a:lstStyle/>
          <a:p>
            <a:fld id="{4D0AA6C2-3ED3-4BD4-AB1E-2A382F0DA5D0}" type="slidenum">
              <a:rPr lang="en-US" smtClean="0"/>
              <a:t>42</a:t>
            </a:fld>
            <a:endParaRPr lang="en-US"/>
          </a:p>
        </p:txBody>
      </p:sp>
    </p:spTree>
    <p:extLst>
      <p:ext uri="{BB962C8B-B14F-4D97-AF65-F5344CB8AC3E}">
        <p14:creationId xmlns:p14="http://schemas.microsoft.com/office/powerpoint/2010/main" val="359183105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42</a:t>
            </a:fld>
            <a:endParaRPr lang="en-US"/>
          </a:p>
        </p:txBody>
      </p:sp>
    </p:spTree>
    <p:extLst>
      <p:ext uri="{BB962C8B-B14F-4D97-AF65-F5344CB8AC3E}">
        <p14:creationId xmlns:p14="http://schemas.microsoft.com/office/powerpoint/2010/main" val="21328905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44</a:t>
            </a:fld>
            <a:endParaRPr lang="en-US"/>
          </a:p>
        </p:txBody>
      </p:sp>
    </p:spTree>
    <p:extLst>
      <p:ext uri="{BB962C8B-B14F-4D97-AF65-F5344CB8AC3E}">
        <p14:creationId xmlns:p14="http://schemas.microsoft.com/office/powerpoint/2010/main" val="349488702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45</a:t>
            </a:fld>
            <a:endParaRPr lang="en-US"/>
          </a:p>
        </p:txBody>
      </p:sp>
    </p:spTree>
    <p:extLst>
      <p:ext uri="{BB962C8B-B14F-4D97-AF65-F5344CB8AC3E}">
        <p14:creationId xmlns:p14="http://schemas.microsoft.com/office/powerpoint/2010/main" val="15613942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Iniciar sesión en J-Web es sencillo. La interfaz J-Web requiere un inicio de sesión válido, J-Web utiliza los mismos métodos de autenticación que la CLI.</a:t>
            </a:r>
          </a:p>
          <a:p>
            <a:endParaRPr lang="es-ES" dirty="0">
              <a:cs typeface="Calibri"/>
            </a:endParaRPr>
          </a:p>
          <a:p>
            <a:r>
              <a:rPr lang="es-ES" dirty="0">
                <a:cs typeface="Calibri"/>
              </a:rPr>
              <a:t>Si desea acceso remoto para usar J-Web, debe habilitar el servicio HTTP o HTTPS en el nivel de jerarquía [</a:t>
            </a:r>
            <a:r>
              <a:rPr lang="es-ES" dirty="0" err="1">
                <a:cs typeface="Calibri"/>
              </a:rPr>
              <a:t>edit</a:t>
            </a:r>
            <a:r>
              <a:rPr lang="es-ES" dirty="0">
                <a:cs typeface="Calibri"/>
              </a:rPr>
              <a:t> </a:t>
            </a:r>
            <a:r>
              <a:rPr lang="es-ES" dirty="0" err="1">
                <a:cs typeface="Calibri"/>
              </a:rPr>
              <a:t>system</a:t>
            </a:r>
            <a:r>
              <a:rPr lang="es-ES" dirty="0">
                <a:cs typeface="Calibri"/>
              </a:rPr>
              <a:t> </a:t>
            </a:r>
            <a:r>
              <a:rPr lang="es-ES" dirty="0" err="1">
                <a:cs typeface="Calibri"/>
              </a:rPr>
              <a:t>services</a:t>
            </a:r>
            <a:r>
              <a:rPr lang="es-ES" dirty="0">
                <a:cs typeface="Calibri"/>
              </a:rPr>
              <a:t>], como se muestra en el ejemplo.</a:t>
            </a:r>
          </a:p>
          <a:p>
            <a:endParaRPr lang="es-ES" dirty="0">
              <a:cs typeface="Calibri"/>
            </a:endParaRPr>
          </a:p>
          <a:p>
            <a:r>
              <a:rPr lang="es-ES" dirty="0">
                <a:cs typeface="Calibri"/>
              </a:rPr>
              <a:t>Dado que HTTPS es el protocolo recomendado para el acceso a J-Web, tenga en cuenta que para configurar HTTPS, debe especificar cómo se obtiene el certificado. La forma más sencilla es usar un certificado generado por el sistema, como se muestra en el ejemplo.</a:t>
            </a:r>
          </a:p>
          <a:p>
            <a:endParaRPr lang="es-ES" dirty="0">
              <a:cs typeface="Calibri"/>
            </a:endParaRPr>
          </a:p>
          <a:p>
            <a:r>
              <a:rPr lang="es-ES" dirty="0">
                <a:cs typeface="Calibri"/>
              </a:rPr>
              <a:t>Juniper Networks recomienda usar HTTPS para la administración web en cualquier WAN donde esté permitido.</a:t>
            </a:r>
          </a:p>
          <a:p>
            <a:endParaRPr lang="es-ES" dirty="0">
              <a:cs typeface="Calibri"/>
            </a:endParaRPr>
          </a:p>
          <a:p>
            <a:r>
              <a:rPr lang="es-ES" dirty="0">
                <a:cs typeface="Calibri"/>
              </a:rPr>
              <a:t>Tenga en cuenta que J-Web no viene preinstalado en plataformas selectas de Junos: sin embargo. J-Web viene preinstalado en las plataformas SRX y </a:t>
            </a:r>
            <a:r>
              <a:rPr lang="es-ES" dirty="0" err="1">
                <a:cs typeface="Calibri"/>
              </a:rPr>
              <a:t>vSRX</a:t>
            </a:r>
            <a:r>
              <a:rPr lang="es-ES" dirty="0">
                <a:cs typeface="Calibri"/>
              </a:rPr>
              <a:t>. Para obtener más información sobre la instalación del paquete J-Web en dispositivos Juniper, consulte el sitio web de Juniper.</a:t>
            </a:r>
          </a:p>
          <a:p>
            <a:endParaRPr lang="en-US" dirty="0">
              <a:cs typeface="Calibri"/>
            </a:endParaRPr>
          </a:p>
          <a:p>
            <a:r>
              <a:rPr lang="es-ES" dirty="0">
                <a:cs typeface="Calibri"/>
              </a:rPr>
              <a:t>Una vez que configura un dispositivo que ejecuta Junos OS para el acceso, puede iniciar sesión con su navegador web, si configuró el sistema para usar un mecanismo de autenticación externo, como un sensor RADIUS. J-Web también utilizará ese mecanismo para la autenticación. De lo contrario, utiliza el nombre de usuario y la contraseña configurados en el sistema local.</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6</a:t>
            </a:fld>
            <a:endParaRPr lang="es-ES"/>
          </a:p>
        </p:txBody>
      </p:sp>
    </p:spTree>
    <p:extLst>
      <p:ext uri="{BB962C8B-B14F-4D97-AF65-F5344CB8AC3E}">
        <p14:creationId xmlns:p14="http://schemas.microsoft.com/office/powerpoint/2010/main" val="522039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cs typeface="Calibri"/>
              </a:rPr>
              <a:t>Iniciar sesión en J-Web es sencillo. La interfaz J-Web requiere un inicio de sesión válido, J-Web utiliza los mismos métodos de autenticación que la CLI.</a:t>
            </a:r>
          </a:p>
          <a:p>
            <a:endParaRPr lang="es-ES" dirty="0">
              <a:cs typeface="Calibri"/>
            </a:endParaRPr>
          </a:p>
          <a:p>
            <a:r>
              <a:rPr lang="es-ES" dirty="0">
                <a:cs typeface="Calibri"/>
              </a:rPr>
              <a:t>Si desea acceso remoto para usar J-Web, debe habilitar el servicio HTTP o HTTPS en el nivel de jerarquía [</a:t>
            </a:r>
            <a:r>
              <a:rPr lang="es-ES" dirty="0" err="1">
                <a:cs typeface="Calibri"/>
              </a:rPr>
              <a:t>edit</a:t>
            </a:r>
            <a:r>
              <a:rPr lang="es-ES" dirty="0">
                <a:cs typeface="Calibri"/>
              </a:rPr>
              <a:t> </a:t>
            </a:r>
            <a:r>
              <a:rPr lang="es-ES" dirty="0" err="1">
                <a:cs typeface="Calibri"/>
              </a:rPr>
              <a:t>system</a:t>
            </a:r>
            <a:r>
              <a:rPr lang="es-ES" dirty="0">
                <a:cs typeface="Calibri"/>
              </a:rPr>
              <a:t> </a:t>
            </a:r>
            <a:r>
              <a:rPr lang="es-ES" dirty="0" err="1">
                <a:cs typeface="Calibri"/>
              </a:rPr>
              <a:t>services</a:t>
            </a:r>
            <a:r>
              <a:rPr lang="es-ES" dirty="0">
                <a:cs typeface="Calibri"/>
              </a:rPr>
              <a:t>], como se muestra en el ejemplo.</a:t>
            </a:r>
          </a:p>
          <a:p>
            <a:endParaRPr lang="es-ES" dirty="0">
              <a:cs typeface="Calibri"/>
            </a:endParaRPr>
          </a:p>
          <a:p>
            <a:r>
              <a:rPr lang="es-ES" dirty="0">
                <a:cs typeface="Calibri"/>
              </a:rPr>
              <a:t>Dado que HTTPS es el protocolo recomendado para el acceso a J-Web, tenga en cuenta que para configurar HTTPS, debe especificar cómo se obtiene el certificado. La forma más sencilla es usar un certificado generado por el sistema, como se muestra en el ejemplo.</a:t>
            </a:r>
          </a:p>
          <a:p>
            <a:endParaRPr lang="es-ES" dirty="0">
              <a:cs typeface="Calibri"/>
            </a:endParaRPr>
          </a:p>
          <a:p>
            <a:r>
              <a:rPr lang="es-ES" dirty="0">
                <a:cs typeface="Calibri"/>
              </a:rPr>
              <a:t>Juniper Networks recomienda usar HTTPS para la administración web en cualquier WAN donde esté permitido.</a:t>
            </a:r>
          </a:p>
          <a:p>
            <a:endParaRPr lang="es-ES" dirty="0">
              <a:cs typeface="Calibri"/>
            </a:endParaRPr>
          </a:p>
          <a:p>
            <a:r>
              <a:rPr lang="es-ES" dirty="0">
                <a:cs typeface="Calibri"/>
              </a:rPr>
              <a:t>Tenga en cuenta que J-Web no viene preinstalado en plataformas selectas de Junos: sin embargo. J-Web viene preinstalado en las plataformas SRX y </a:t>
            </a:r>
            <a:r>
              <a:rPr lang="es-ES" dirty="0" err="1">
                <a:cs typeface="Calibri"/>
              </a:rPr>
              <a:t>vSRX</a:t>
            </a:r>
            <a:r>
              <a:rPr lang="es-ES" dirty="0">
                <a:cs typeface="Calibri"/>
              </a:rPr>
              <a:t>. Para obtener más información sobre la instalación del paquete J-Web en dispositivos Juniper, consulte el sitio web de Juniper.</a:t>
            </a:r>
          </a:p>
          <a:p>
            <a:endParaRPr lang="en-US" dirty="0">
              <a:cs typeface="Calibri"/>
            </a:endParaRPr>
          </a:p>
          <a:p>
            <a:r>
              <a:rPr lang="es-ES" dirty="0">
                <a:cs typeface="Calibri"/>
              </a:rPr>
              <a:t>Una vez que configura un dispositivo que ejecuta Junos OS para el acceso, puede iniciar sesión con su navegador web, si configuró el sistema para usar un mecanismo de autenticación externo, como un servidor RADIUS. J-Web también utilizará ese mecanismo para la autenticación. De lo contrario, utiliza el nombre de usuario y la contraseña configurados en el sistema local.</a:t>
            </a:r>
            <a:endParaRPr lang="en-US" dirty="0">
              <a:cs typeface="Calibri"/>
            </a:endParaRPr>
          </a:p>
        </p:txBody>
      </p:sp>
      <p:sp>
        <p:nvSpPr>
          <p:cNvPr id="4" name="Marcador de número de diapositiva 3"/>
          <p:cNvSpPr>
            <a:spLocks noGrp="1"/>
          </p:cNvSpPr>
          <p:nvPr>
            <p:ph type="sldNum" sz="quarter" idx="5"/>
          </p:nvPr>
        </p:nvSpPr>
        <p:spPr/>
        <p:txBody>
          <a:bodyPr/>
          <a:lstStyle/>
          <a:p>
            <a:fld id="{4D0AA6C2-3ED3-4BD4-AB1E-2A382F0DA5D0}" type="slidenum">
              <a:t>7</a:t>
            </a:fld>
            <a:endParaRPr lang="es-ES"/>
          </a:p>
        </p:txBody>
      </p:sp>
    </p:spTree>
    <p:extLst>
      <p:ext uri="{BB962C8B-B14F-4D97-AF65-F5344CB8AC3E}">
        <p14:creationId xmlns:p14="http://schemas.microsoft.com/office/powerpoint/2010/main" val="38968870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En dispositivos como </a:t>
            </a:r>
            <a:r>
              <a:rPr lang="es-ES" dirty="0" err="1"/>
              <a:t>vSRX</a:t>
            </a:r>
            <a:r>
              <a:rPr lang="es-ES" dirty="0"/>
              <a:t>, una vez que inicia sesión en el dispositivo mediante la interfaz J-Web, se le presenta la página Configuración básica del menú de configuración (es decir, Configurar &gt; Configuración del dispositivo &gt; Configuración básica) y, además, aparece un cuadro emergente llamado Primeros pasos que se superpone al lado derecho de la pantalla.</a:t>
            </a:r>
          </a:p>
          <a:p>
            <a:endParaRPr lang="es-ES" dirty="0"/>
          </a:p>
          <a:p>
            <a:r>
              <a:rPr lang="es-ES" dirty="0"/>
              <a:t>Puede evitar que este cuadro emergente aparezca en futuros inicios de sesión haciendo clic en la casilla de verificación "No mostrar esto de nuevo". Siempre puede recuperar este asistente de inicio haciendo clic en el icono de ayuda (el icono del signo de interrogación) en la esquina superior derecha de la pantalla de J-Web y eligiendo el elemento de inicio en el menú desplegable.</a:t>
            </a:r>
          </a:p>
          <a:p>
            <a:endParaRPr lang="es-ES" dirty="0"/>
          </a:p>
          <a:p>
            <a:r>
              <a:rPr lang="es-ES" dirty="0"/>
              <a:t>En determinados dispositivos de sucursal y en versiones anteriores del software Junos. el Asistente de configuración aparece cuando inicia sesión por primera vez en un dispositivo al que aún no se le ha asignado un ‘</a:t>
            </a:r>
            <a:r>
              <a:rPr lang="es-ES" dirty="0" err="1"/>
              <a:t>hostname</a:t>
            </a:r>
            <a:r>
              <a:rPr lang="es-ES" dirty="0"/>
              <a:t>'. Similar. después de usar este asistente por primera vez. puede volver a esta pantalla en cualquier momento, en dispositivos que ejecutan versiones anteriores de Junos. haciendo clic en Configurar &gt; Configuración del dispositivo &gt; Configurar en la esquina superior izquierda de la herramienta de configuración web y luego seleccionando Crear nueva configuración.</a:t>
            </a:r>
          </a:p>
          <a:p>
            <a:endParaRPr lang="es-ES" dirty="0"/>
          </a:p>
          <a:p>
            <a:r>
              <a:rPr lang="es-ES" dirty="0"/>
              <a:t>En las últimas versiones del software Junos OS, puede hacer clic en Restablecer en la página Administración de dispositivos &gt; Restablecer configuración para revertir su dispositivo a la configuración predeterminada de fábrica e iniciar el asistente de configuración para reconfigurar el dispositivo.</a:t>
            </a:r>
            <a:endParaRPr lang="es-ES" dirty="0">
              <a:cs typeface="Calibri"/>
            </a:endParaRPr>
          </a:p>
          <a:p>
            <a:endParaRPr lang="es-E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8</a:t>
            </a:fld>
            <a:endParaRPr lang="en-US"/>
          </a:p>
        </p:txBody>
      </p:sp>
    </p:spTree>
    <p:extLst>
      <p:ext uri="{BB962C8B-B14F-4D97-AF65-F5344CB8AC3E}">
        <p14:creationId xmlns:p14="http://schemas.microsoft.com/office/powerpoint/2010/main" val="1759406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Esta es la página de configuración básica que se le presenta si inicia sesión en un </a:t>
            </a:r>
            <a:r>
              <a:rPr lang="es-ES" dirty="0" err="1"/>
              <a:t>vSRX</a:t>
            </a:r>
            <a:r>
              <a:rPr lang="es-ES" dirty="0"/>
              <a:t>. Hay cinco áreas de configuración que aborda esta página: Detalles de identidad del sistema, Detalles de fecha y hora, Acceso de administración, Configuración, Registro de seguridad y SNMP. </a:t>
            </a:r>
            <a:endParaRPr lang="en-US" dirty="0"/>
          </a:p>
          <a:p>
            <a:endParaRPr lang="es-ES" dirty="0"/>
          </a:p>
          <a:p>
            <a:r>
              <a:rPr lang="es-ES" dirty="0"/>
              <a:t>Puede expandir cada una de estas áreas de configuración para proporcionar los detalles haciendo clic en el título del área.</a:t>
            </a:r>
            <a:endParaRPr lang="en-US" dirty="0">
              <a:cs typeface="Calibri"/>
            </a:endParaRPr>
          </a:p>
        </p:txBody>
      </p:sp>
      <p:sp>
        <p:nvSpPr>
          <p:cNvPr id="4" name="Slide Number Placeholder 3"/>
          <p:cNvSpPr>
            <a:spLocks noGrp="1"/>
          </p:cNvSpPr>
          <p:nvPr>
            <p:ph type="sldNum" sz="quarter" idx="5"/>
          </p:nvPr>
        </p:nvSpPr>
        <p:spPr/>
        <p:txBody>
          <a:bodyPr/>
          <a:lstStyle/>
          <a:p>
            <a:fld id="{4D0AA6C2-3ED3-4BD4-AB1E-2A382F0DA5D0}" type="slidenum">
              <a:rPr lang="en-US" smtClean="0"/>
              <a:t>9</a:t>
            </a:fld>
            <a:endParaRPr lang="en-US"/>
          </a:p>
        </p:txBody>
      </p:sp>
    </p:spTree>
    <p:extLst>
      <p:ext uri="{BB962C8B-B14F-4D97-AF65-F5344CB8AC3E}">
        <p14:creationId xmlns:p14="http://schemas.microsoft.com/office/powerpoint/2010/main" val="1508355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Cuando expande el área Detalles de identidad del sistema en la página Configuración básica, puede configurar o cambiar el nombre de host del dispositivo. cambiar la contraseña raíz del dispositivo. configurar servidores DNS y buscar dominios para una lista de búsqueda de dominio local, si es necesario.</a:t>
            </a:r>
          </a:p>
          <a:p>
            <a:endParaRPr lang="es-ES" dirty="0"/>
          </a:p>
          <a:p>
            <a:r>
              <a:rPr lang="es-ES" dirty="0"/>
              <a:t>Tenga en cuenta que hay un pequeño icono de Ayuda al lado de cada nombre de campo. Al pasar el cursor sobre ese icono, se muestra una explicación sobre qué tipo de datos se esperan en ese campo. Similar. cuando el cursor pasa por encima de uno de los iconos de acción en la pantalla (como el signo más) encima de la tabla del servidor DNS, aparece una etiqueta de descripción que indica que la función del signo más es Crear para agregar una nueva línea a la tabla.</a:t>
            </a:r>
          </a:p>
          <a:p>
            <a:endParaRPr lang="es-ES" dirty="0"/>
          </a:p>
          <a:p>
            <a:r>
              <a:rPr lang="es-ES" dirty="0"/>
              <a:t>Por ejemplo, para agregar un servidor DNS, haga clic en el signo más arriba de la tabla Servidores DNS. Se crea una nueva línea en una tabla. y aparece un cuadro de entrada de datos donde escribe la dirección IPv4 del servidor DNS que desea agregar. Haga clic en la marca de verificación de confirmación a la derecha del campo de datos para confirmar la adición del servidor DNS.</a:t>
            </a:r>
          </a:p>
          <a:p>
            <a:endParaRPr lang="es-ES" dirty="0"/>
          </a:p>
          <a:p>
            <a:r>
              <a:rPr lang="es-ES" dirty="0"/>
              <a:t>Tenga en cuenta que los cambios de configuración que realice en esta página aún deben confirmarse para que se activen. El proceso de confirmación se muestra más adelante.</a:t>
            </a:r>
            <a:endParaRPr lang="en-US" dirty="0"/>
          </a:p>
        </p:txBody>
      </p:sp>
      <p:sp>
        <p:nvSpPr>
          <p:cNvPr id="4" name="Slide Number Placeholder 3"/>
          <p:cNvSpPr>
            <a:spLocks noGrp="1"/>
          </p:cNvSpPr>
          <p:nvPr>
            <p:ph type="sldNum" sz="quarter" idx="5"/>
          </p:nvPr>
        </p:nvSpPr>
        <p:spPr/>
        <p:txBody>
          <a:bodyPr/>
          <a:lstStyle/>
          <a:p>
            <a:fld id="{4D0AA6C2-3ED3-4BD4-AB1E-2A382F0DA5D0}" type="slidenum">
              <a:rPr lang="en-US" smtClean="0"/>
              <a:t>10</a:t>
            </a:fld>
            <a:endParaRPr lang="en-US"/>
          </a:p>
        </p:txBody>
      </p:sp>
    </p:spTree>
    <p:extLst>
      <p:ext uri="{BB962C8B-B14F-4D97-AF65-F5344CB8AC3E}">
        <p14:creationId xmlns:p14="http://schemas.microsoft.com/office/powerpoint/2010/main" val="22016083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solidFill>
          <a:srgbClr val="84B135"/>
        </a:solid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b="0">
                <a:latin typeface="+mj-lt"/>
              </a:defRPr>
            </a:lvl1pPr>
          </a:lstStyle>
          <a:p>
            <a:r>
              <a:rPr lang="es-ES"/>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norm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09/08/2022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pic>
        <p:nvPicPr>
          <p:cNvPr id="1026" name="Picture 2" descr="Edutek.org.gt - Photos | Facebook">
            <a:extLst>
              <a:ext uri="{FF2B5EF4-FFF2-40B4-BE49-F238E27FC236}">
                <a16:creationId xmlns:a16="http://schemas.microsoft.com/office/drawing/2014/main" id="{25962A19-D3E2-4FDE-B339-AF5DEFACF93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81914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96875" y="1349376"/>
            <a:ext cx="5157787" cy="823912"/>
          </a:xfrm>
        </p:spPr>
        <p:txBody>
          <a:bodyPr anchor="b"/>
          <a:lstStyle>
            <a:lvl1pPr marL="0" indent="0">
              <a:buNone/>
              <a:defRPr sz="2400" b="1">
                <a:solidFill>
                  <a:srgbClr val="84B13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396875" y="2176462"/>
            <a:ext cx="5157787" cy="3684588"/>
          </a:xfrm>
        </p:spPr>
        <p:txBody>
          <a:bodyPr/>
          <a:lstStyle>
            <a:lvl1pPr>
              <a:defRPr sz="2400"/>
            </a:lvl1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386512" y="1349376"/>
            <a:ext cx="5183188" cy="823912"/>
          </a:xfrm>
        </p:spPr>
        <p:txBody>
          <a:bodyPr anchor="b"/>
          <a:lstStyle>
            <a:lvl1pPr marL="0" indent="0">
              <a:buNone/>
              <a:defRPr sz="2400" b="1">
                <a:solidFill>
                  <a:srgbClr val="84B13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386512" y="2203448"/>
            <a:ext cx="5183188" cy="3684588"/>
          </a:xfrm>
        </p:spPr>
        <p:txBody>
          <a:bodyPr/>
          <a:lstStyle>
            <a:lvl1pPr>
              <a:defRPr sz="2400"/>
            </a:lvl1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40771E8B-6CA5-40B2-8038-0E112F3DAC1C}" type="datetimeFigureOut">
              <a:rPr lang="es-ES" smtClean="0"/>
              <a:t>09/08/2022</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0F1556C4-DFC3-4611-A7CC-780699185E26}" type="slidenum">
              <a:rPr lang="es-ES" smtClean="0"/>
              <a:t>‹Nº›</a:t>
            </a:fld>
            <a:endParaRPr lang="es-ES"/>
          </a:p>
        </p:txBody>
      </p:sp>
      <p:sp>
        <p:nvSpPr>
          <p:cNvPr id="10" name="Rectangle 9">
            <a:extLst>
              <a:ext uri="{FF2B5EF4-FFF2-40B4-BE49-F238E27FC236}">
                <a16:creationId xmlns:a16="http://schemas.microsoft.com/office/drawing/2014/main" id="{FE291951-DB56-4D1B-9F46-FC87304FBD1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Logo, company name&#10;&#10;Description automatically generated">
            <a:extLst>
              <a:ext uri="{FF2B5EF4-FFF2-40B4-BE49-F238E27FC236}">
                <a16:creationId xmlns:a16="http://schemas.microsoft.com/office/drawing/2014/main" id="{12814E8A-5241-4090-AE8B-61C4562A75C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2" name="Título 1">
            <a:extLst>
              <a:ext uri="{FF2B5EF4-FFF2-40B4-BE49-F238E27FC236}">
                <a16:creationId xmlns:a16="http://schemas.microsoft.com/office/drawing/2014/main" id="{5DAAFEA9-81D1-41EC-A873-AA76108968D8}"/>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3" name="Content Placeholder 13">
            <a:extLst>
              <a:ext uri="{FF2B5EF4-FFF2-40B4-BE49-F238E27FC236}">
                <a16:creationId xmlns:a16="http://schemas.microsoft.com/office/drawing/2014/main" id="{CD922332-D4D6-45CA-AB7B-86F796C031DE}"/>
              </a:ext>
            </a:extLst>
          </p:cNvPr>
          <p:cNvSpPr>
            <a:spLocks noGrp="1"/>
          </p:cNvSpPr>
          <p:nvPr>
            <p:ph sz="quarter" idx="13"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pic>
        <p:nvPicPr>
          <p:cNvPr id="14" name="Picture 2" descr="Edutek.org.gt - Photos | Facebook">
            <a:extLst>
              <a:ext uri="{FF2B5EF4-FFF2-40B4-BE49-F238E27FC236}">
                <a16:creationId xmlns:a16="http://schemas.microsoft.com/office/drawing/2014/main" id="{836380F8-0550-4CDC-A2C6-66BCB6229576}"/>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41077" y="-1"/>
            <a:ext cx="1050923" cy="1050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2394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3" name="Marcador de fecha 2"/>
          <p:cNvSpPr>
            <a:spLocks noGrp="1"/>
          </p:cNvSpPr>
          <p:nvPr>
            <p:ph type="dt" sz="half" idx="10"/>
          </p:nvPr>
        </p:nvSpPr>
        <p:spPr/>
        <p:txBody>
          <a:bodyPr/>
          <a:lstStyle/>
          <a:p>
            <a:fld id="{40771E8B-6CA5-40B2-8038-0E112F3DAC1C}" type="datetimeFigureOut">
              <a:rPr lang="es-ES" smtClean="0"/>
              <a:t>09/08/2022</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0F1556C4-DFC3-4611-A7CC-780699185E26}" type="slidenum">
              <a:rPr lang="es-ES" smtClean="0"/>
              <a:t>‹Nº›</a:t>
            </a:fld>
            <a:endParaRPr lang="es-ES"/>
          </a:p>
        </p:txBody>
      </p:sp>
      <p:sp>
        <p:nvSpPr>
          <p:cNvPr id="6" name="Rectangle 5">
            <a:extLst>
              <a:ext uri="{FF2B5EF4-FFF2-40B4-BE49-F238E27FC236}">
                <a16:creationId xmlns:a16="http://schemas.microsoft.com/office/drawing/2014/main" id="{BB38F71A-AF48-47AD-8FAC-BC00514DE8A9}"/>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ogo, company name&#10;&#10;Description automatically generated">
            <a:extLst>
              <a:ext uri="{FF2B5EF4-FFF2-40B4-BE49-F238E27FC236}">
                <a16:creationId xmlns:a16="http://schemas.microsoft.com/office/drawing/2014/main" id="{5C5C14D9-0059-4251-A4DD-895A37A1B22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2" name="Título 1">
            <a:extLst>
              <a:ext uri="{FF2B5EF4-FFF2-40B4-BE49-F238E27FC236}">
                <a16:creationId xmlns:a16="http://schemas.microsoft.com/office/drawing/2014/main" id="{7E6D3297-5522-41F9-839E-0917CCD57738}"/>
              </a:ext>
            </a:extLst>
          </p:cNvPr>
          <p:cNvSpPr>
            <a:spLocks noGrp="1"/>
          </p:cNvSpPr>
          <p:nvPr>
            <p:ph type="title" hasCustomPrompt="1"/>
          </p:nvPr>
        </p:nvSpPr>
        <p:spPr>
          <a:xfrm>
            <a:off x="2085975" y="19053"/>
            <a:ext cx="10106023" cy="1020763"/>
          </a:xfrm>
        </p:spPr>
        <p:txBody>
          <a:bodyPr>
            <a:noAutofit/>
          </a:bodyPr>
          <a:lstStyle>
            <a:lvl1pPr>
              <a:defRPr sz="3600"/>
            </a:lvl1pPr>
          </a:lstStyle>
          <a:p>
            <a:r>
              <a:rPr lang="es-ES"/>
              <a:t>Haga clic para modificar el estilo de título del patrón</a:t>
            </a:r>
          </a:p>
        </p:txBody>
      </p:sp>
      <p:pic>
        <p:nvPicPr>
          <p:cNvPr id="13" name="Picture 2" descr="Edutek.org.gt - Photos | Facebook">
            <a:extLst>
              <a:ext uri="{FF2B5EF4-FFF2-40B4-BE49-F238E27FC236}">
                <a16:creationId xmlns:a16="http://schemas.microsoft.com/office/drawing/2014/main" id="{F769DED8-E500-463A-8819-4B13472DD3D0}"/>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0658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En blanco">
    <p:bg>
      <p:bgPr>
        <a:solidFill>
          <a:srgbClr val="84B135"/>
        </a:solidFill>
        <a:effectLst/>
      </p:bgPr>
    </p:bg>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40771E8B-6CA5-40B2-8038-0E112F3DAC1C}" type="datetimeFigureOut">
              <a:rPr lang="es-ES" smtClean="0"/>
              <a:t>09/08/2022</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0F1556C4-DFC3-4611-A7CC-780699185E26}" type="slidenum">
              <a:rPr lang="es-ES" smtClean="0"/>
              <a:t>‹Nº›</a:t>
            </a:fld>
            <a:endParaRPr lang="es-ES"/>
          </a:p>
        </p:txBody>
      </p:sp>
      <p:pic>
        <p:nvPicPr>
          <p:cNvPr id="5" name="Picture 2" descr="Edutek.org.gt - Photos | Facebook">
            <a:extLst>
              <a:ext uri="{FF2B5EF4-FFF2-40B4-BE49-F238E27FC236}">
                <a16:creationId xmlns:a16="http://schemas.microsoft.com/office/drawing/2014/main" id="{DE2DE4B3-B39B-4E94-8EF4-5C3BFC5F766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3756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09/08/2022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pic>
        <p:nvPicPr>
          <p:cNvPr id="8" name="Picture 2" descr="Edutek.org.gt - Photos | Facebook">
            <a:extLst>
              <a:ext uri="{FF2B5EF4-FFF2-40B4-BE49-F238E27FC236}">
                <a16:creationId xmlns:a16="http://schemas.microsoft.com/office/drawing/2014/main" id="{1E109E8C-C10D-41BE-B6AD-F931D366A2F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04498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09/08/2022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pic>
        <p:nvPicPr>
          <p:cNvPr id="8" name="Picture 2" descr="Edutek.org.gt - Photos | Facebook">
            <a:extLst>
              <a:ext uri="{FF2B5EF4-FFF2-40B4-BE49-F238E27FC236}">
                <a16:creationId xmlns:a16="http://schemas.microsoft.com/office/drawing/2014/main" id="{4E1B7C6D-1776-417E-8698-A2D55A442E0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6035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09/08/2022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pic>
        <p:nvPicPr>
          <p:cNvPr id="7" name="Picture 2" descr="Edutek.org.gt - Photos | Facebook">
            <a:extLst>
              <a:ext uri="{FF2B5EF4-FFF2-40B4-BE49-F238E27FC236}">
                <a16:creationId xmlns:a16="http://schemas.microsoft.com/office/drawing/2014/main" id="{B48B156B-B646-46EA-AEE1-18A099FFF58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18632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09/08/2022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pic>
        <p:nvPicPr>
          <p:cNvPr id="7" name="Picture 2" descr="Edutek.org.gt - Photos | Facebook">
            <a:extLst>
              <a:ext uri="{FF2B5EF4-FFF2-40B4-BE49-F238E27FC236}">
                <a16:creationId xmlns:a16="http://schemas.microsoft.com/office/drawing/2014/main" id="{B52A7984-A307-4962-A3BB-7A1A39B0F5B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50962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Dos objetos">
    <p:spTree>
      <p:nvGrpSpPr>
        <p:cNvPr id="1" name=""/>
        <p:cNvGrpSpPr/>
        <p:nvPr/>
      </p:nvGrpSpPr>
      <p:grpSpPr>
        <a:xfrm>
          <a:off x="0" y="0"/>
          <a:ext cx="0" cy="0"/>
          <a:chOff x="0" y="0"/>
          <a:chExt cx="0" cy="0"/>
        </a:xfrm>
      </p:grpSpPr>
      <p:sp>
        <p:nvSpPr>
          <p:cNvPr id="5" name="Marcador de fecha 4"/>
          <p:cNvSpPr>
            <a:spLocks noGrp="1"/>
          </p:cNvSpPr>
          <p:nvPr>
            <p:ph type="dt" sz="half" idx="10"/>
          </p:nvPr>
        </p:nvSpPr>
        <p:spPr/>
        <p:txBody>
          <a:bodyPr/>
          <a:lstStyle/>
          <a:p>
            <a:fld id="{40771E8B-6CA5-40B2-8038-0E112F3DAC1C}" type="datetimeFigureOut">
              <a:rPr lang="es-ES" smtClean="0"/>
              <a:t>09/08/2022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
        <p:nvSpPr>
          <p:cNvPr id="8" name="Rectangle 7">
            <a:extLst>
              <a:ext uri="{FF2B5EF4-FFF2-40B4-BE49-F238E27FC236}">
                <a16:creationId xmlns:a16="http://schemas.microsoft.com/office/drawing/2014/main" id="{F45E18C6-81F0-48EC-A918-B53F3C0EA5B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Logo, company name&#10;&#10;Description automatically generated">
            <a:extLst>
              <a:ext uri="{FF2B5EF4-FFF2-40B4-BE49-F238E27FC236}">
                <a16:creationId xmlns:a16="http://schemas.microsoft.com/office/drawing/2014/main" id="{AD9AA61A-02E0-4212-A155-D751688207D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0" name="Título 1">
            <a:extLst>
              <a:ext uri="{FF2B5EF4-FFF2-40B4-BE49-F238E27FC236}">
                <a16:creationId xmlns:a16="http://schemas.microsoft.com/office/drawing/2014/main" id="{01FCFAB9-4651-4739-A91B-E4F726DF8D85}"/>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2" name="Content Placeholder 13">
            <a:extLst>
              <a:ext uri="{FF2B5EF4-FFF2-40B4-BE49-F238E27FC236}">
                <a16:creationId xmlns:a16="http://schemas.microsoft.com/office/drawing/2014/main" id="{AD8BA242-4618-44CC-9F5C-25C693F52AEB}"/>
              </a:ext>
            </a:extLst>
          </p:cNvPr>
          <p:cNvSpPr>
            <a:spLocks noGrp="1"/>
          </p:cNvSpPr>
          <p:nvPr>
            <p:ph sz="quarter" idx="14"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pic>
        <p:nvPicPr>
          <p:cNvPr id="13" name="Picture 2" descr="Edutek.org.gt - Photos | Facebook">
            <a:extLst>
              <a:ext uri="{FF2B5EF4-FFF2-40B4-BE49-F238E27FC236}">
                <a16:creationId xmlns:a16="http://schemas.microsoft.com/office/drawing/2014/main" id="{9787594C-B2CC-49D2-915C-52442DA67BF2}"/>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03358" y="-76031"/>
            <a:ext cx="1095205" cy="1095205"/>
          </a:xfrm>
          <a:prstGeom prst="rect">
            <a:avLst/>
          </a:prstGeom>
          <a:noFill/>
          <a:extLst>
            <a:ext uri="{909E8E84-426E-40DD-AFC4-6F175D3DCCD1}">
              <a14:hiddenFill xmlns:a14="http://schemas.microsoft.com/office/drawing/2010/main">
                <a:solidFill>
                  <a:srgbClr val="FFFFFF"/>
                </a:solidFill>
              </a14:hiddenFill>
            </a:ext>
          </a:extLst>
        </p:spPr>
      </p:pic>
      <p:sp>
        <p:nvSpPr>
          <p:cNvPr id="14" name="Marcador de contenido 2">
            <a:extLst>
              <a:ext uri="{FF2B5EF4-FFF2-40B4-BE49-F238E27FC236}">
                <a16:creationId xmlns:a16="http://schemas.microsoft.com/office/drawing/2014/main" id="{C181204E-C27E-493F-B09E-9903C1082F19}"/>
              </a:ext>
            </a:extLst>
          </p:cNvPr>
          <p:cNvSpPr>
            <a:spLocks noGrp="1"/>
          </p:cNvSpPr>
          <p:nvPr>
            <p:ph idx="1" hasCustomPrompt="1"/>
          </p:nvPr>
        </p:nvSpPr>
        <p:spPr>
          <a:xfrm>
            <a:off x="453362" y="1364512"/>
            <a:ext cx="5339646" cy="4351338"/>
          </a:xfrm>
        </p:spPr>
        <p:txBody>
          <a:bodyPr/>
          <a:lstStyle>
            <a:lvl1pPr marL="0" indent="0">
              <a:buNone/>
              <a:defRPr sz="2400" b="1">
                <a:solidFill>
                  <a:srgbClr val="84B135"/>
                </a:solidFill>
              </a:defRPr>
            </a:lvl1pPr>
            <a:lvl2pPr marL="396875" indent="-342900">
              <a:buFont typeface="Arial" panose="020B0604020202020204" pitchFamily="34" charset="0"/>
              <a:buChar char="•"/>
              <a:tabLst>
                <a:tab pos="341313" algn="l"/>
              </a:tabLst>
              <a:defRPr/>
            </a:lvl2pPr>
            <a:lvl3pPr marL="573088" indent="-228600">
              <a:defRPr/>
            </a:lvl3pPr>
            <a:lvl4pPr marL="858838" indent="-117475">
              <a:defRPr/>
            </a:lvl4pPr>
            <a:lvl5pPr marL="1090613" indent="-117475">
              <a:defRPr/>
            </a:lvl5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15" name="Marcador de contenido 2">
            <a:extLst>
              <a:ext uri="{FF2B5EF4-FFF2-40B4-BE49-F238E27FC236}">
                <a16:creationId xmlns:a16="http://schemas.microsoft.com/office/drawing/2014/main" id="{FD146EB7-9615-46BF-8345-C6265E79106C}"/>
              </a:ext>
            </a:extLst>
          </p:cNvPr>
          <p:cNvSpPr>
            <a:spLocks noGrp="1"/>
          </p:cNvSpPr>
          <p:nvPr>
            <p:ph idx="15" hasCustomPrompt="1"/>
          </p:nvPr>
        </p:nvSpPr>
        <p:spPr>
          <a:xfrm>
            <a:off x="6096000" y="1364512"/>
            <a:ext cx="5642638" cy="4351338"/>
          </a:xfrm>
        </p:spPr>
        <p:txBody>
          <a:bodyPr/>
          <a:lstStyle>
            <a:lvl1pPr marL="0" indent="0">
              <a:buNone/>
              <a:defRPr sz="2400" b="1">
                <a:solidFill>
                  <a:srgbClr val="84B135"/>
                </a:solidFill>
              </a:defRPr>
            </a:lvl1pPr>
            <a:lvl2pPr marL="396875" indent="-342900">
              <a:buFont typeface="Arial" panose="020B0604020202020204" pitchFamily="34" charset="0"/>
              <a:buChar char="•"/>
              <a:tabLst>
                <a:tab pos="341313" algn="l"/>
              </a:tabLst>
              <a:defRPr/>
            </a:lvl2pPr>
            <a:lvl3pPr marL="573088" indent="-228600">
              <a:defRPr/>
            </a:lvl3pPr>
            <a:lvl4pPr marL="858838" indent="-117475">
              <a:defRPr/>
            </a:lvl4pPr>
            <a:lvl5pPr marL="1090613" indent="-117475">
              <a:defRPr/>
            </a:lvl5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Tree>
    <p:extLst>
      <p:ext uri="{BB962C8B-B14F-4D97-AF65-F5344CB8AC3E}">
        <p14:creationId xmlns:p14="http://schemas.microsoft.com/office/powerpoint/2010/main" val="3765433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En blanc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F1B5009-1DC7-4579-B573-EE3DE40F0BBF}"/>
              </a:ext>
            </a:extLst>
          </p:cNvPr>
          <p:cNvPicPr>
            <a:picLocks noChangeAspect="1"/>
          </p:cNvPicPr>
          <p:nvPr userDrawn="1"/>
        </p:nvPicPr>
        <p:blipFill>
          <a:blip r:embed="rId2"/>
          <a:stretch>
            <a:fillRect/>
          </a:stretch>
        </p:blipFill>
        <p:spPr>
          <a:xfrm>
            <a:off x="113489" y="-6350"/>
            <a:ext cx="11965021" cy="6858000"/>
          </a:xfrm>
          <a:prstGeom prst="rect">
            <a:avLst/>
          </a:prstGeom>
        </p:spPr>
      </p:pic>
      <p:sp>
        <p:nvSpPr>
          <p:cNvPr id="2" name="Marcador de fecha 1"/>
          <p:cNvSpPr>
            <a:spLocks noGrp="1"/>
          </p:cNvSpPr>
          <p:nvPr>
            <p:ph type="dt" sz="half" idx="10"/>
          </p:nvPr>
        </p:nvSpPr>
        <p:spPr/>
        <p:txBody>
          <a:bodyPr/>
          <a:lstStyle/>
          <a:p>
            <a:fld id="{40771E8B-6CA5-40B2-8038-0E112F3DAC1C}" type="datetimeFigureOut">
              <a:rPr lang="es-ES" smtClean="0"/>
              <a:t>09/08/2022</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0F1556C4-DFC3-4611-A7CC-780699185E26}" type="slidenum">
              <a:rPr lang="es-ES" smtClean="0"/>
              <a:t>‹Nº›</a:t>
            </a:fld>
            <a:endParaRPr lang="es-ES"/>
          </a:p>
        </p:txBody>
      </p:sp>
      <p:pic>
        <p:nvPicPr>
          <p:cNvPr id="5" name="Picture 2" descr="Edutek.org.gt - Photos | Facebook">
            <a:extLst>
              <a:ext uri="{FF2B5EF4-FFF2-40B4-BE49-F238E27FC236}">
                <a16:creationId xmlns:a16="http://schemas.microsoft.com/office/drawing/2014/main" id="{DE2DE4B3-B39B-4E94-8EF4-5C3BFC5F7664}"/>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201400" y="5861050"/>
            <a:ext cx="990600" cy="9906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9A2EC9BE-BDC2-4822-BE21-E0E2FEA1BDAE}"/>
              </a:ext>
            </a:extLst>
          </p:cNvPr>
          <p:cNvSpPr/>
          <p:nvPr userDrawn="1"/>
        </p:nvSpPr>
        <p:spPr>
          <a:xfrm>
            <a:off x="3431187" y="2765042"/>
            <a:ext cx="8571123" cy="2346593"/>
          </a:xfrm>
          <a:prstGeom prst="rect">
            <a:avLst/>
          </a:prstGeom>
          <a:solidFill>
            <a:srgbClr val="76B2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ítulo 1">
            <a:extLst>
              <a:ext uri="{FF2B5EF4-FFF2-40B4-BE49-F238E27FC236}">
                <a16:creationId xmlns:a16="http://schemas.microsoft.com/office/drawing/2014/main" id="{5558E4E8-BC26-4373-B9B0-7A3C741F17F1}"/>
              </a:ext>
            </a:extLst>
          </p:cNvPr>
          <p:cNvSpPr>
            <a:spLocks noGrp="1"/>
          </p:cNvSpPr>
          <p:nvPr>
            <p:ph type="ctrTitle" hasCustomPrompt="1"/>
          </p:nvPr>
        </p:nvSpPr>
        <p:spPr>
          <a:xfrm>
            <a:off x="3431186" y="2765041"/>
            <a:ext cx="8571123" cy="2346593"/>
          </a:xfrm>
        </p:spPr>
        <p:txBody>
          <a:bodyPr anchor="ctr"/>
          <a:lstStyle>
            <a:lvl1pPr algn="ctr">
              <a:defRPr sz="6000" b="0">
                <a:solidFill>
                  <a:schemeClr val="bg1"/>
                </a:solidFill>
                <a:latin typeface="+mj-lt"/>
              </a:defRPr>
            </a:lvl1pPr>
          </a:lstStyle>
          <a:p>
            <a:r>
              <a:rPr lang="es-ES" dirty="0"/>
              <a:t>Haga clic para modificar el estilo de título del patrón</a:t>
            </a:r>
          </a:p>
        </p:txBody>
      </p:sp>
    </p:spTree>
    <p:extLst>
      <p:ext uri="{BB962C8B-B14F-4D97-AF65-F5344CB8AC3E}">
        <p14:creationId xmlns:p14="http://schemas.microsoft.com/office/powerpoint/2010/main" val="27358396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Encabezado de sección">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08FEE00-7B39-4FE8-9EA7-F6174DEB64B5}"/>
              </a:ext>
            </a:extLst>
          </p:cNvPr>
          <p:cNvPicPr>
            <a:picLocks noChangeAspect="1"/>
          </p:cNvPicPr>
          <p:nvPr userDrawn="1"/>
        </p:nvPicPr>
        <p:blipFill rotWithShape="1">
          <a:blip r:embed="rId2"/>
          <a:srcRect l="15536"/>
          <a:stretch/>
        </p:blipFill>
        <p:spPr>
          <a:xfrm>
            <a:off x="682171" y="0"/>
            <a:ext cx="11509829" cy="6858000"/>
          </a:xfrm>
          <a:prstGeom prst="rect">
            <a:avLst/>
          </a:prstGeom>
        </p:spPr>
      </p:pic>
      <p:sp>
        <p:nvSpPr>
          <p:cNvPr id="2" name="Título 1"/>
          <p:cNvSpPr>
            <a:spLocks noGrp="1"/>
          </p:cNvSpPr>
          <p:nvPr>
            <p:ph type="title" hasCustomPrompt="1"/>
          </p:nvPr>
        </p:nvSpPr>
        <p:spPr>
          <a:xfrm>
            <a:off x="393673" y="2083242"/>
            <a:ext cx="6660269" cy="1358458"/>
          </a:xfrm>
        </p:spPr>
        <p:txBody>
          <a:bodyPr anchor="t">
            <a:noAutofit/>
          </a:bodyPr>
          <a:lstStyle>
            <a:lvl1pPr>
              <a:defRPr sz="4400">
                <a:solidFill>
                  <a:srgbClr val="79A034"/>
                </a:solidFill>
              </a:defRPr>
            </a:lvl1pPr>
          </a:lstStyle>
          <a:p>
            <a:r>
              <a:rPr lang="es-ES" dirty="0"/>
              <a:t>Haga clic para modificar el estilo de título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09/08/2022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pic>
        <p:nvPicPr>
          <p:cNvPr id="8" name="Picture 2" descr="Edutek.org.gt - Photos | Facebook">
            <a:extLst>
              <a:ext uri="{FF2B5EF4-FFF2-40B4-BE49-F238E27FC236}">
                <a16:creationId xmlns:a16="http://schemas.microsoft.com/office/drawing/2014/main" id="{0F3A501F-AEC3-48F0-8135-9B03E921B265}"/>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201400" y="0"/>
            <a:ext cx="990600" cy="9906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1D51B06D-F308-47CD-A0B2-87A731C83A06}"/>
              </a:ext>
            </a:extLst>
          </p:cNvPr>
          <p:cNvSpPr/>
          <p:nvPr userDrawn="1"/>
        </p:nvSpPr>
        <p:spPr>
          <a:xfrm>
            <a:off x="393674" y="1621577"/>
            <a:ext cx="2916055" cy="461665"/>
          </a:xfrm>
          <a:prstGeom prst="rect">
            <a:avLst/>
          </a:prstGeom>
          <a:noFill/>
        </p:spPr>
        <p:txBody>
          <a:bodyPr wrap="none" lIns="91440" tIns="45720" rIns="91440" bIns="45720">
            <a:spAutoFit/>
          </a:bodyPr>
          <a:lstStyle/>
          <a:p>
            <a:pPr algn="l"/>
            <a:r>
              <a:rPr lang="es-GT" sz="2400" b="0" cap="none" spc="0" dirty="0">
                <a:ln w="0"/>
                <a:solidFill>
                  <a:schemeClr val="tx1"/>
                </a:solidFill>
                <a:effectLst>
                  <a:outerShdw blurRad="38100" dist="19050" dir="2700000" algn="tl" rotWithShape="0">
                    <a:schemeClr val="dk1">
                      <a:alpha val="40000"/>
                    </a:schemeClr>
                  </a:outerShdw>
                </a:effectLst>
              </a:rPr>
              <a:t>Bienvenido</a:t>
            </a:r>
            <a:r>
              <a:rPr lang="en-US" sz="2400" b="0" cap="none" spc="0" dirty="0">
                <a:ln w="0"/>
                <a:solidFill>
                  <a:schemeClr val="tx1"/>
                </a:solidFill>
                <a:effectLst>
                  <a:outerShdw blurRad="38100" dist="19050" dir="2700000" algn="tl" rotWithShape="0">
                    <a:schemeClr val="dk1">
                      <a:alpha val="40000"/>
                    </a:schemeClr>
                  </a:outerShdw>
                </a:effectLst>
              </a:rPr>
              <a:t> al </a:t>
            </a:r>
            <a:r>
              <a:rPr lang="en-US" sz="2400" b="0" cap="none" spc="0" dirty="0" err="1">
                <a:ln w="0"/>
                <a:solidFill>
                  <a:schemeClr val="tx1"/>
                </a:solidFill>
                <a:effectLst>
                  <a:outerShdw blurRad="38100" dist="19050" dir="2700000" algn="tl" rotWithShape="0">
                    <a:schemeClr val="dk1">
                      <a:alpha val="40000"/>
                    </a:schemeClr>
                  </a:outerShdw>
                </a:effectLst>
              </a:rPr>
              <a:t>Módulo</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12" name="Rectangle 11">
            <a:extLst>
              <a:ext uri="{FF2B5EF4-FFF2-40B4-BE49-F238E27FC236}">
                <a16:creationId xmlns:a16="http://schemas.microsoft.com/office/drawing/2014/main" id="{618E723A-9CA5-4B0D-87DC-CD7FE6258C67}"/>
              </a:ext>
            </a:extLst>
          </p:cNvPr>
          <p:cNvSpPr/>
          <p:nvPr userDrawn="1"/>
        </p:nvSpPr>
        <p:spPr>
          <a:xfrm>
            <a:off x="393674" y="3485102"/>
            <a:ext cx="4847994" cy="461665"/>
          </a:xfrm>
          <a:prstGeom prst="rect">
            <a:avLst/>
          </a:prstGeom>
          <a:noFill/>
        </p:spPr>
        <p:txBody>
          <a:bodyPr wrap="none" lIns="91440" tIns="45720" rIns="91440" bIns="45720">
            <a:spAutoFit/>
          </a:bodyPr>
          <a:lstStyle/>
          <a:p>
            <a:pPr algn="l"/>
            <a:r>
              <a:rPr lang="es-GT" sz="2400" b="0" cap="none" spc="0" dirty="0">
                <a:ln w="0"/>
                <a:solidFill>
                  <a:schemeClr val="tx1"/>
                </a:solidFill>
                <a:effectLst>
                  <a:outerShdw blurRad="38100" dist="19050" dir="2700000" algn="tl" rotWithShape="0">
                    <a:schemeClr val="dk1">
                      <a:alpha val="40000"/>
                    </a:schemeClr>
                  </a:outerShdw>
                </a:effectLst>
              </a:rPr>
              <a:t>Al final de este modulo, usted podrá:</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14" name="Text Placeholder 13">
            <a:extLst>
              <a:ext uri="{FF2B5EF4-FFF2-40B4-BE49-F238E27FC236}">
                <a16:creationId xmlns:a16="http://schemas.microsoft.com/office/drawing/2014/main" id="{52E0E57F-3575-47B2-AD03-7B343CB27513}"/>
              </a:ext>
            </a:extLst>
          </p:cNvPr>
          <p:cNvSpPr>
            <a:spLocks noGrp="1"/>
          </p:cNvSpPr>
          <p:nvPr>
            <p:ph type="body" sz="quarter" idx="13"/>
          </p:nvPr>
        </p:nvSpPr>
        <p:spPr>
          <a:xfrm>
            <a:off x="393672" y="3993357"/>
            <a:ext cx="6442557" cy="19420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2065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8014BE1-96EE-4910-9070-D3A55DF9F481}"/>
              </a:ext>
            </a:extLst>
          </p:cNvPr>
          <p:cNvPicPr>
            <a:picLocks noChangeAspect="1"/>
          </p:cNvPicPr>
          <p:nvPr userDrawn="1"/>
        </p:nvPicPr>
        <p:blipFill rotWithShape="1">
          <a:blip r:embed="rId2"/>
          <a:srcRect t="241"/>
          <a:stretch/>
        </p:blipFill>
        <p:spPr>
          <a:xfrm>
            <a:off x="0" y="-16462"/>
            <a:ext cx="12192000" cy="6874462"/>
          </a:xfrm>
          <a:prstGeom prst="rect">
            <a:avLst/>
          </a:prstGeom>
        </p:spPr>
      </p:pic>
      <p:sp>
        <p:nvSpPr>
          <p:cNvPr id="3" name="Date Placeholder 2">
            <a:extLst>
              <a:ext uri="{FF2B5EF4-FFF2-40B4-BE49-F238E27FC236}">
                <a16:creationId xmlns:a16="http://schemas.microsoft.com/office/drawing/2014/main" id="{00CE631F-9AD1-4AB4-B6D0-10E2F7097F74}"/>
              </a:ext>
            </a:extLst>
          </p:cNvPr>
          <p:cNvSpPr>
            <a:spLocks noGrp="1"/>
          </p:cNvSpPr>
          <p:nvPr>
            <p:ph type="dt" sz="half" idx="10"/>
          </p:nvPr>
        </p:nvSpPr>
        <p:spPr/>
        <p:txBody>
          <a:bodyPr/>
          <a:lstStyle/>
          <a:p>
            <a:fld id="{40771E8B-6CA5-40B2-8038-0E112F3DAC1C}" type="datetimeFigureOut">
              <a:rPr lang="es-ES" smtClean="0"/>
              <a:t>09/08/2022</a:t>
            </a:fld>
            <a:endParaRPr lang="es-ES"/>
          </a:p>
        </p:txBody>
      </p:sp>
      <p:sp>
        <p:nvSpPr>
          <p:cNvPr id="4" name="Footer Placeholder 3">
            <a:extLst>
              <a:ext uri="{FF2B5EF4-FFF2-40B4-BE49-F238E27FC236}">
                <a16:creationId xmlns:a16="http://schemas.microsoft.com/office/drawing/2014/main" id="{5844A98F-A514-4C06-AEB6-C0CF13C6DF8B}"/>
              </a:ext>
            </a:extLst>
          </p:cNvPr>
          <p:cNvSpPr>
            <a:spLocks noGrp="1"/>
          </p:cNvSpPr>
          <p:nvPr>
            <p:ph type="ftr" sz="quarter" idx="11"/>
          </p:nvPr>
        </p:nvSpPr>
        <p:spPr/>
        <p:txBody>
          <a:bodyPr/>
          <a:lstStyle/>
          <a:p>
            <a:endParaRPr lang="es-ES" dirty="0"/>
          </a:p>
        </p:txBody>
      </p:sp>
      <p:sp>
        <p:nvSpPr>
          <p:cNvPr id="5" name="Slide Number Placeholder 4">
            <a:extLst>
              <a:ext uri="{FF2B5EF4-FFF2-40B4-BE49-F238E27FC236}">
                <a16:creationId xmlns:a16="http://schemas.microsoft.com/office/drawing/2014/main" id="{3CC4CCE2-0B16-45BD-8A0A-23BC7B400BBC}"/>
              </a:ext>
            </a:extLst>
          </p:cNvPr>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41779498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60A00F3-C761-4606-9990-B2706CE388EA}"/>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453364" y="1366220"/>
            <a:ext cx="11285272" cy="4351338"/>
          </a:xfrm>
        </p:spPr>
        <p:txBody>
          <a:bodyPr/>
          <a:lstStyle>
            <a:lvl1pPr marL="0" indent="0">
              <a:buNone/>
              <a:defRPr sz="2400" b="1">
                <a:solidFill>
                  <a:srgbClr val="84B135"/>
                </a:solidFill>
              </a:defRPr>
            </a:lvl1pPr>
            <a:lvl2pPr marL="231775" indent="-231775">
              <a:defRPr/>
            </a:lvl2pPr>
            <a:lvl3pPr marL="461963" indent="-230188">
              <a:defRPr/>
            </a:lvl3pPr>
            <a:lvl4pPr marL="738188" indent="-276225">
              <a:defRPr/>
            </a:lvl4pPr>
            <a:lvl5pPr marL="914400" indent="-231775">
              <a:defRPr/>
            </a:lvl5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09/08/2022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pic>
        <p:nvPicPr>
          <p:cNvPr id="9" name="Picture 8" descr="Logo, company name&#10;&#10;Description automatically generated">
            <a:extLst>
              <a:ext uri="{FF2B5EF4-FFF2-40B4-BE49-F238E27FC236}">
                <a16:creationId xmlns:a16="http://schemas.microsoft.com/office/drawing/2014/main" id="{B83655BD-4420-4868-A649-584595524E7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4" name="Content Placeholder 13">
            <a:extLst>
              <a:ext uri="{FF2B5EF4-FFF2-40B4-BE49-F238E27FC236}">
                <a16:creationId xmlns:a16="http://schemas.microsoft.com/office/drawing/2014/main" id="{97EBE69E-5B0A-462D-9635-2051BFD05B8D}"/>
              </a:ext>
            </a:extLst>
          </p:cNvPr>
          <p:cNvSpPr>
            <a:spLocks noGrp="1"/>
          </p:cNvSpPr>
          <p:nvPr>
            <p:ph sz="quarter" idx="13"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pic>
        <p:nvPicPr>
          <p:cNvPr id="15" name="Picture 2" descr="Edutek.org.gt - Photos | Facebook">
            <a:extLst>
              <a:ext uri="{FF2B5EF4-FFF2-40B4-BE49-F238E27FC236}">
                <a16:creationId xmlns:a16="http://schemas.microsoft.com/office/drawing/2014/main" id="{4D10213A-16A9-4D73-8086-F19776FEB4B2}"/>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71104" y="0"/>
            <a:ext cx="1020896" cy="1020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8174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096CE6A-00CF-4C4E-94E1-34E9D229ACEE}"/>
              </a:ext>
            </a:extLst>
          </p:cNvPr>
          <p:cNvSpPr/>
          <p:nvPr userDrawn="1"/>
        </p:nvSpPr>
        <p:spPr>
          <a:xfrm>
            <a:off x="0" y="0"/>
            <a:ext cx="6096000" cy="6858000"/>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Bahnschrift SemiBold" panose="020B0502040204020203" pitchFamily="34" charset="0"/>
            </a:endParaRPr>
          </a:p>
        </p:txBody>
      </p:sp>
      <p:sp>
        <p:nvSpPr>
          <p:cNvPr id="2" name="Título 1"/>
          <p:cNvSpPr>
            <a:spLocks noGrp="1"/>
          </p:cNvSpPr>
          <p:nvPr>
            <p:ph type="title"/>
          </p:nvPr>
        </p:nvSpPr>
        <p:spPr>
          <a:xfrm>
            <a:off x="496888" y="768350"/>
            <a:ext cx="5483225" cy="2852737"/>
          </a:xfrm>
        </p:spPr>
        <p:txBody>
          <a:bodyPr anchor="b">
            <a:noAutofit/>
          </a:bodyPr>
          <a:lstStyle>
            <a:lvl1pPr>
              <a:defRPr sz="4800"/>
            </a:lvl1pPr>
          </a:lstStyle>
          <a:p>
            <a:r>
              <a:rPr lang="es-ES"/>
              <a:t>Haga clic para modificar el estilo de título del patrón</a:t>
            </a:r>
          </a:p>
        </p:txBody>
      </p:sp>
      <p:sp>
        <p:nvSpPr>
          <p:cNvPr id="3" name="Marcador de texto 2"/>
          <p:cNvSpPr>
            <a:spLocks noGrp="1"/>
          </p:cNvSpPr>
          <p:nvPr>
            <p:ph type="body" idx="1"/>
          </p:nvPr>
        </p:nvSpPr>
        <p:spPr>
          <a:xfrm>
            <a:off x="496888" y="3846513"/>
            <a:ext cx="5483225"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09/08/2022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pic>
        <p:nvPicPr>
          <p:cNvPr id="8" name="Picture 2" descr="Edutek.org.gt - Photos | Facebook">
            <a:extLst>
              <a:ext uri="{FF2B5EF4-FFF2-40B4-BE49-F238E27FC236}">
                <a16:creationId xmlns:a16="http://schemas.microsoft.com/office/drawing/2014/main" id="{0F3A501F-AEC3-48F0-8135-9B03E921B26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201400" y="0"/>
            <a:ext cx="990600"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9700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3" name="Marcador de contenido 2"/>
          <p:cNvSpPr>
            <a:spLocks noGrp="1"/>
          </p:cNvSpPr>
          <p:nvPr>
            <p:ph sz="half" idx="1" hasCustomPrompt="1"/>
          </p:nvPr>
        </p:nvSpPr>
        <p:spPr>
          <a:xfrm>
            <a:off x="375355" y="1464908"/>
            <a:ext cx="5339646"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40771E8B-6CA5-40B2-8038-0E112F3DAC1C}" type="datetimeFigureOut">
              <a:rPr lang="es-ES" smtClean="0"/>
              <a:t>09/08/2022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
        <p:nvSpPr>
          <p:cNvPr id="8" name="Rectangle 7">
            <a:extLst>
              <a:ext uri="{FF2B5EF4-FFF2-40B4-BE49-F238E27FC236}">
                <a16:creationId xmlns:a16="http://schemas.microsoft.com/office/drawing/2014/main" id="{F45E18C6-81F0-48EC-A918-B53F3C0EA5B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Logo, company name&#10;&#10;Description automatically generated">
            <a:extLst>
              <a:ext uri="{FF2B5EF4-FFF2-40B4-BE49-F238E27FC236}">
                <a16:creationId xmlns:a16="http://schemas.microsoft.com/office/drawing/2014/main" id="{AD9AA61A-02E0-4212-A155-D751688207D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0" name="Título 1">
            <a:extLst>
              <a:ext uri="{FF2B5EF4-FFF2-40B4-BE49-F238E27FC236}">
                <a16:creationId xmlns:a16="http://schemas.microsoft.com/office/drawing/2014/main" id="{01FCFAB9-4651-4739-A91B-E4F726DF8D85}"/>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1" name="Marcador de contenido 2">
            <a:extLst>
              <a:ext uri="{FF2B5EF4-FFF2-40B4-BE49-F238E27FC236}">
                <a16:creationId xmlns:a16="http://schemas.microsoft.com/office/drawing/2014/main" id="{D2D16449-95CA-4C77-BAE2-6B1C854519C8}"/>
              </a:ext>
            </a:extLst>
          </p:cNvPr>
          <p:cNvSpPr>
            <a:spLocks noGrp="1"/>
          </p:cNvSpPr>
          <p:nvPr>
            <p:ph sz="half" idx="13" hasCustomPrompt="1"/>
          </p:nvPr>
        </p:nvSpPr>
        <p:spPr>
          <a:xfrm>
            <a:off x="6476999" y="1459791"/>
            <a:ext cx="5339646"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12" name="Content Placeholder 13">
            <a:extLst>
              <a:ext uri="{FF2B5EF4-FFF2-40B4-BE49-F238E27FC236}">
                <a16:creationId xmlns:a16="http://schemas.microsoft.com/office/drawing/2014/main" id="{AD8BA242-4618-44CC-9F5C-25C693F52AEB}"/>
              </a:ext>
            </a:extLst>
          </p:cNvPr>
          <p:cNvSpPr>
            <a:spLocks noGrp="1"/>
          </p:cNvSpPr>
          <p:nvPr>
            <p:ph sz="quarter" idx="14"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pic>
        <p:nvPicPr>
          <p:cNvPr id="13" name="Picture 2" descr="Edutek.org.gt - Photos | Facebook">
            <a:extLst>
              <a:ext uri="{FF2B5EF4-FFF2-40B4-BE49-F238E27FC236}">
                <a16:creationId xmlns:a16="http://schemas.microsoft.com/office/drawing/2014/main" id="{9787594C-B2CC-49D2-915C-52442DA67BF2}"/>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03358" y="-76031"/>
            <a:ext cx="1095205" cy="10952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9029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Dos objetos">
    <p:spTree>
      <p:nvGrpSpPr>
        <p:cNvPr id="1" name=""/>
        <p:cNvGrpSpPr/>
        <p:nvPr/>
      </p:nvGrpSpPr>
      <p:grpSpPr>
        <a:xfrm>
          <a:off x="0" y="0"/>
          <a:ext cx="0" cy="0"/>
          <a:chOff x="0" y="0"/>
          <a:chExt cx="0" cy="0"/>
        </a:xfrm>
      </p:grpSpPr>
      <p:sp>
        <p:nvSpPr>
          <p:cNvPr id="3" name="Marcador de contenido 2"/>
          <p:cNvSpPr>
            <a:spLocks noGrp="1"/>
          </p:cNvSpPr>
          <p:nvPr>
            <p:ph sz="half" idx="1" hasCustomPrompt="1"/>
          </p:nvPr>
        </p:nvSpPr>
        <p:spPr>
          <a:xfrm>
            <a:off x="375355" y="1464908"/>
            <a:ext cx="11345590" cy="2803041"/>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5" name="Marcador de fecha 4"/>
          <p:cNvSpPr>
            <a:spLocks noGrp="1"/>
          </p:cNvSpPr>
          <p:nvPr>
            <p:ph type="dt" sz="half" idx="10"/>
          </p:nvPr>
        </p:nvSpPr>
        <p:spPr>
          <a:xfrm>
            <a:off x="369707" y="6356350"/>
            <a:ext cx="2743200" cy="365125"/>
          </a:xfrm>
        </p:spPr>
        <p:txBody>
          <a:bodyPr/>
          <a:lstStyle/>
          <a:p>
            <a:fld id="{40771E8B-6CA5-40B2-8038-0E112F3DAC1C}" type="datetimeFigureOut">
              <a:rPr lang="es-ES" smtClean="0"/>
              <a:t>09/08/2022</a:t>
            </a:fld>
            <a:endParaRPr lang="es-ES"/>
          </a:p>
        </p:txBody>
      </p:sp>
      <p:sp>
        <p:nvSpPr>
          <p:cNvPr id="6" name="Marcador de pie de página 5"/>
          <p:cNvSpPr>
            <a:spLocks noGrp="1"/>
          </p:cNvSpPr>
          <p:nvPr>
            <p:ph type="ftr" sz="quarter" idx="11"/>
          </p:nvPr>
        </p:nvSpPr>
        <p:spPr/>
        <p:txBody>
          <a:bodyPr/>
          <a:lstStyle/>
          <a:p>
            <a:endParaRPr lang="es-ES"/>
          </a:p>
        </p:txBody>
      </p:sp>
      <p:sp>
        <p:nvSpPr>
          <p:cNvPr id="8" name="Rectangle 7">
            <a:extLst>
              <a:ext uri="{FF2B5EF4-FFF2-40B4-BE49-F238E27FC236}">
                <a16:creationId xmlns:a16="http://schemas.microsoft.com/office/drawing/2014/main" id="{F45E18C6-81F0-48EC-A918-B53F3C0EA5B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Marcador de número de diapositiva 6"/>
          <p:cNvSpPr>
            <a:spLocks noGrp="1"/>
          </p:cNvSpPr>
          <p:nvPr>
            <p:ph type="sldNum" sz="quarter" idx="12"/>
          </p:nvPr>
        </p:nvSpPr>
        <p:spPr>
          <a:xfrm>
            <a:off x="11485418" y="42220"/>
            <a:ext cx="644236" cy="365125"/>
          </a:xfrm>
        </p:spPr>
        <p:txBody>
          <a:bodyPr/>
          <a:lstStyle/>
          <a:p>
            <a:fld id="{0F1556C4-DFC3-4611-A7CC-780699185E26}" type="slidenum">
              <a:rPr lang="es-ES" smtClean="0"/>
              <a:t>‹Nº›</a:t>
            </a:fld>
            <a:endParaRPr lang="es-ES"/>
          </a:p>
        </p:txBody>
      </p:sp>
      <p:pic>
        <p:nvPicPr>
          <p:cNvPr id="9" name="Picture 8" descr="Logo, company name&#10;&#10;Description automatically generated">
            <a:extLst>
              <a:ext uri="{FF2B5EF4-FFF2-40B4-BE49-F238E27FC236}">
                <a16:creationId xmlns:a16="http://schemas.microsoft.com/office/drawing/2014/main" id="{AD9AA61A-02E0-4212-A155-D751688207D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0" name="Título 1">
            <a:extLst>
              <a:ext uri="{FF2B5EF4-FFF2-40B4-BE49-F238E27FC236}">
                <a16:creationId xmlns:a16="http://schemas.microsoft.com/office/drawing/2014/main" id="{01FCFAB9-4651-4739-A91B-E4F726DF8D85}"/>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1" name="Marcador de contenido 2">
            <a:extLst>
              <a:ext uri="{FF2B5EF4-FFF2-40B4-BE49-F238E27FC236}">
                <a16:creationId xmlns:a16="http://schemas.microsoft.com/office/drawing/2014/main" id="{D2D16449-95CA-4C77-BAE2-6B1C854519C8}"/>
              </a:ext>
            </a:extLst>
          </p:cNvPr>
          <p:cNvSpPr>
            <a:spLocks noGrp="1"/>
          </p:cNvSpPr>
          <p:nvPr>
            <p:ph sz="half" idx="13" hasCustomPrompt="1"/>
          </p:nvPr>
        </p:nvSpPr>
        <p:spPr>
          <a:xfrm>
            <a:off x="372531" y="4285561"/>
            <a:ext cx="11345590" cy="2212221"/>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12" name="Content Placeholder 13">
            <a:extLst>
              <a:ext uri="{FF2B5EF4-FFF2-40B4-BE49-F238E27FC236}">
                <a16:creationId xmlns:a16="http://schemas.microsoft.com/office/drawing/2014/main" id="{AD8BA242-4618-44CC-9F5C-25C693F52AEB}"/>
              </a:ext>
            </a:extLst>
          </p:cNvPr>
          <p:cNvSpPr>
            <a:spLocks noGrp="1"/>
          </p:cNvSpPr>
          <p:nvPr>
            <p:ph sz="quarter" idx="14"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pic>
        <p:nvPicPr>
          <p:cNvPr id="13" name="Picture 2" descr="Edutek.org.gt - Photos | Facebook">
            <a:extLst>
              <a:ext uri="{FF2B5EF4-FFF2-40B4-BE49-F238E27FC236}">
                <a16:creationId xmlns:a16="http://schemas.microsoft.com/office/drawing/2014/main" id="{9787594C-B2CC-49D2-915C-52442DA67BF2}"/>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99159" y="-1136"/>
            <a:ext cx="1037923" cy="1037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9411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os objetos">
    <p:spTree>
      <p:nvGrpSpPr>
        <p:cNvPr id="1" name=""/>
        <p:cNvGrpSpPr/>
        <p:nvPr/>
      </p:nvGrpSpPr>
      <p:grpSpPr>
        <a:xfrm>
          <a:off x="0" y="0"/>
          <a:ext cx="0" cy="0"/>
          <a:chOff x="0" y="0"/>
          <a:chExt cx="0" cy="0"/>
        </a:xfrm>
      </p:grpSpPr>
      <p:sp>
        <p:nvSpPr>
          <p:cNvPr id="3" name="Marcador de contenido 2"/>
          <p:cNvSpPr>
            <a:spLocks noGrp="1"/>
          </p:cNvSpPr>
          <p:nvPr>
            <p:ph sz="half" idx="1" hasCustomPrompt="1"/>
          </p:nvPr>
        </p:nvSpPr>
        <p:spPr>
          <a:xfrm>
            <a:off x="293511" y="1465084"/>
            <a:ext cx="3745089"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Primer Nivel</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40771E8B-6CA5-40B2-8038-0E112F3DAC1C}" type="datetimeFigureOut">
              <a:rPr lang="es-ES" smtClean="0"/>
              <a:t>09/08/2022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
        <p:nvSpPr>
          <p:cNvPr id="8" name="Rectangle 7">
            <a:extLst>
              <a:ext uri="{FF2B5EF4-FFF2-40B4-BE49-F238E27FC236}">
                <a16:creationId xmlns:a16="http://schemas.microsoft.com/office/drawing/2014/main" id="{F45E18C6-81F0-48EC-A918-B53F3C0EA5B2}"/>
              </a:ext>
            </a:extLst>
          </p:cNvPr>
          <p:cNvSpPr/>
          <p:nvPr userDrawn="1"/>
        </p:nvSpPr>
        <p:spPr>
          <a:xfrm>
            <a:off x="2085975" y="0"/>
            <a:ext cx="10106024" cy="1020763"/>
          </a:xfrm>
          <a:prstGeom prst="rect">
            <a:avLst/>
          </a:prstGeom>
          <a:solidFill>
            <a:srgbClr val="84B13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Logo, company name&#10;&#10;Description automatically generated">
            <a:extLst>
              <a:ext uri="{FF2B5EF4-FFF2-40B4-BE49-F238E27FC236}">
                <a16:creationId xmlns:a16="http://schemas.microsoft.com/office/drawing/2014/main" id="{AD9AA61A-02E0-4212-A155-D751688207D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3812"/>
            <a:ext cx="2085975" cy="1042988"/>
          </a:xfrm>
          <a:prstGeom prst="rect">
            <a:avLst/>
          </a:prstGeom>
        </p:spPr>
      </p:pic>
      <p:sp>
        <p:nvSpPr>
          <p:cNvPr id="10" name="Título 1">
            <a:extLst>
              <a:ext uri="{FF2B5EF4-FFF2-40B4-BE49-F238E27FC236}">
                <a16:creationId xmlns:a16="http://schemas.microsoft.com/office/drawing/2014/main" id="{01FCFAB9-4651-4739-A91B-E4F726DF8D85}"/>
              </a:ext>
            </a:extLst>
          </p:cNvPr>
          <p:cNvSpPr>
            <a:spLocks noGrp="1"/>
          </p:cNvSpPr>
          <p:nvPr>
            <p:ph type="title" hasCustomPrompt="1"/>
          </p:nvPr>
        </p:nvSpPr>
        <p:spPr>
          <a:xfrm>
            <a:off x="2085975" y="22225"/>
            <a:ext cx="10106024" cy="484187"/>
          </a:xfrm>
        </p:spPr>
        <p:txBody>
          <a:bodyPr>
            <a:normAutofit/>
          </a:bodyPr>
          <a:lstStyle>
            <a:lvl1pPr>
              <a:defRPr sz="3200"/>
            </a:lvl1pPr>
          </a:lstStyle>
          <a:p>
            <a:r>
              <a:rPr lang="es-ES"/>
              <a:t>Haga clic para modificar el estilo de título del patrón</a:t>
            </a:r>
          </a:p>
        </p:txBody>
      </p:sp>
      <p:sp>
        <p:nvSpPr>
          <p:cNvPr id="12" name="Content Placeholder 13">
            <a:extLst>
              <a:ext uri="{FF2B5EF4-FFF2-40B4-BE49-F238E27FC236}">
                <a16:creationId xmlns:a16="http://schemas.microsoft.com/office/drawing/2014/main" id="{AD8BA242-4618-44CC-9F5C-25C693F52AEB}"/>
              </a:ext>
            </a:extLst>
          </p:cNvPr>
          <p:cNvSpPr>
            <a:spLocks noGrp="1"/>
          </p:cNvSpPr>
          <p:nvPr>
            <p:ph sz="quarter" idx="14" hasCustomPrompt="1"/>
          </p:nvPr>
        </p:nvSpPr>
        <p:spPr>
          <a:xfrm>
            <a:off x="2085975" y="508000"/>
            <a:ext cx="7699551" cy="511175"/>
          </a:xfrm>
        </p:spPr>
        <p:txBody>
          <a:bodyPr/>
          <a:lstStyle>
            <a:lvl1pPr marL="0" indent="0">
              <a:buNone/>
              <a:defRPr>
                <a:solidFill>
                  <a:schemeClr val="bg1"/>
                </a:solidFill>
              </a:defRPr>
            </a:lvl1pPr>
            <a:lvl2pPr marL="457200" indent="0">
              <a:buNone/>
              <a:defRPr/>
            </a:lvl2pPr>
          </a:lstStyle>
          <a:p>
            <a:pPr lvl="0"/>
            <a:r>
              <a:rPr lang="en-US"/>
              <a:t>Subtitle</a:t>
            </a:r>
          </a:p>
        </p:txBody>
      </p:sp>
      <p:sp>
        <p:nvSpPr>
          <p:cNvPr id="13" name="Marcador de contenido 2">
            <a:extLst>
              <a:ext uri="{FF2B5EF4-FFF2-40B4-BE49-F238E27FC236}">
                <a16:creationId xmlns:a16="http://schemas.microsoft.com/office/drawing/2014/main" id="{90BD455C-2C26-4C27-98AE-D3D6BA2774DE}"/>
              </a:ext>
            </a:extLst>
          </p:cNvPr>
          <p:cNvSpPr>
            <a:spLocks noGrp="1"/>
          </p:cNvSpPr>
          <p:nvPr>
            <p:ph sz="half" idx="15" hasCustomPrompt="1"/>
          </p:nvPr>
        </p:nvSpPr>
        <p:spPr>
          <a:xfrm>
            <a:off x="4270022" y="1451148"/>
            <a:ext cx="3745089"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Primer Nivel</a:t>
            </a:r>
          </a:p>
          <a:p>
            <a:pPr lvl="1"/>
            <a:r>
              <a:rPr lang="es-ES"/>
              <a:t>Segundo nivel</a:t>
            </a:r>
          </a:p>
          <a:p>
            <a:pPr lvl="2"/>
            <a:r>
              <a:rPr lang="es-ES"/>
              <a:t>Tercer nivel</a:t>
            </a:r>
          </a:p>
          <a:p>
            <a:pPr lvl="3"/>
            <a:r>
              <a:rPr lang="es-ES"/>
              <a:t>Cuarto nivel</a:t>
            </a:r>
          </a:p>
          <a:p>
            <a:pPr lvl="4"/>
            <a:r>
              <a:rPr lang="es-ES"/>
              <a:t>Quinto nivel</a:t>
            </a:r>
          </a:p>
        </p:txBody>
      </p:sp>
      <p:sp>
        <p:nvSpPr>
          <p:cNvPr id="14" name="Marcador de contenido 2">
            <a:extLst>
              <a:ext uri="{FF2B5EF4-FFF2-40B4-BE49-F238E27FC236}">
                <a16:creationId xmlns:a16="http://schemas.microsoft.com/office/drawing/2014/main" id="{D813BB56-B223-4BE7-B016-6F6C58A97065}"/>
              </a:ext>
            </a:extLst>
          </p:cNvPr>
          <p:cNvSpPr>
            <a:spLocks noGrp="1"/>
          </p:cNvSpPr>
          <p:nvPr>
            <p:ph sz="half" idx="16" hasCustomPrompt="1"/>
          </p:nvPr>
        </p:nvSpPr>
        <p:spPr>
          <a:xfrm>
            <a:off x="8246534" y="1449384"/>
            <a:ext cx="3745089" cy="4351338"/>
          </a:xfrm>
        </p:spPr>
        <p:txBody>
          <a:bodyPr/>
          <a:lstStyle>
            <a:lvl1pPr marL="0" indent="0">
              <a:buNone/>
              <a:defRPr sz="2400" b="1">
                <a:solidFill>
                  <a:srgbClr val="84B135"/>
                </a:solidFill>
              </a:defRPr>
            </a:lvl1pPr>
            <a:lvl2pPr marL="282575" indent="-225425">
              <a:tabLst/>
              <a:defRPr/>
            </a:lvl2pPr>
            <a:lvl3pPr marL="519113" indent="-236538">
              <a:defRPr/>
            </a:lvl3pPr>
            <a:lvl4pPr marL="801688" indent="-225425">
              <a:defRPr/>
            </a:lvl4pPr>
            <a:lvl5pPr marL="1084263" indent="-282575">
              <a:defRPr/>
            </a:lvl5pPr>
          </a:lstStyle>
          <a:p>
            <a:pPr lvl="0"/>
            <a:r>
              <a:rPr lang="es-ES"/>
              <a:t>Primer Nivel</a:t>
            </a:r>
          </a:p>
          <a:p>
            <a:pPr lvl="1"/>
            <a:r>
              <a:rPr lang="es-ES"/>
              <a:t>Segundo nivel</a:t>
            </a:r>
          </a:p>
          <a:p>
            <a:pPr lvl="2"/>
            <a:r>
              <a:rPr lang="es-ES"/>
              <a:t>Tercer nivel</a:t>
            </a:r>
          </a:p>
          <a:p>
            <a:pPr lvl="3"/>
            <a:r>
              <a:rPr lang="es-ES"/>
              <a:t>Cuarto nivel</a:t>
            </a:r>
          </a:p>
          <a:p>
            <a:pPr lvl="4"/>
            <a:r>
              <a:rPr lang="es-ES"/>
              <a:t>Quinto nivel</a:t>
            </a:r>
          </a:p>
        </p:txBody>
      </p:sp>
      <p:pic>
        <p:nvPicPr>
          <p:cNvPr id="15" name="Picture 2" descr="Edutek.org.gt - Photos | Facebook">
            <a:extLst>
              <a:ext uri="{FF2B5EF4-FFF2-40B4-BE49-F238E27FC236}">
                <a16:creationId xmlns:a16="http://schemas.microsoft.com/office/drawing/2014/main" id="{531444AC-C3AC-45B5-9749-0CA715F1C037}"/>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38053" y="-23812"/>
            <a:ext cx="1053946" cy="1053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3072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771E8B-6CA5-40B2-8038-0E112F3DAC1C}" type="datetimeFigureOut">
              <a:rPr lang="es-ES" smtClean="0"/>
              <a:t>09/08/2022</a:t>
            </a:fld>
            <a:endParaRPr lang="es-E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1556C4-DFC3-4611-A7CC-780699185E26}" type="slidenum">
              <a:rPr lang="es-ES" smtClean="0"/>
              <a:t>‹Nº›</a:t>
            </a:fld>
            <a:endParaRPr lang="es-ES"/>
          </a:p>
        </p:txBody>
      </p:sp>
    </p:spTree>
    <p:extLst>
      <p:ext uri="{BB962C8B-B14F-4D97-AF65-F5344CB8AC3E}">
        <p14:creationId xmlns:p14="http://schemas.microsoft.com/office/powerpoint/2010/main" val="2933118997"/>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64" r:id="rId4"/>
    <p:sldLayoutId id="2147483650" r:id="rId5"/>
    <p:sldLayoutId id="2147483651" r:id="rId6"/>
    <p:sldLayoutId id="2147483652" r:id="rId7"/>
    <p:sldLayoutId id="2147483661" r:id="rId8"/>
    <p:sldLayoutId id="2147483660" r:id="rId9"/>
    <p:sldLayoutId id="2147483653" r:id="rId10"/>
    <p:sldLayoutId id="2147483654" r:id="rId11"/>
    <p:sldLayoutId id="2147483655" r:id="rId12"/>
    <p:sldLayoutId id="2147483656" r:id="rId13"/>
    <p:sldLayoutId id="2147483657" r:id="rId14"/>
    <p:sldLayoutId id="2147483658" r:id="rId15"/>
    <p:sldLayoutId id="2147483659" r:id="rId16"/>
    <p:sldLayoutId id="2147483665"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7.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BE1CFA-D2FF-479D-AC22-0399B5DFDE30}"/>
              </a:ext>
            </a:extLst>
          </p:cNvPr>
          <p:cNvSpPr>
            <a:spLocks noGrp="1"/>
          </p:cNvSpPr>
          <p:nvPr>
            <p:ph type="ctrTitle"/>
          </p:nvPr>
        </p:nvSpPr>
        <p:spPr/>
        <p:txBody>
          <a:bodyPr/>
          <a:lstStyle/>
          <a:p>
            <a:r>
              <a:rPr lang="es-GT" dirty="0"/>
              <a:t>Interfaz J-Web</a:t>
            </a:r>
            <a:endParaRPr lang="en-US" dirty="0"/>
          </a:p>
        </p:txBody>
      </p:sp>
    </p:spTree>
    <p:extLst>
      <p:ext uri="{BB962C8B-B14F-4D97-AF65-F5344CB8AC3E}">
        <p14:creationId xmlns:p14="http://schemas.microsoft.com/office/powerpoint/2010/main" val="21015672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B3FC351-E33B-4D00-96DC-D8BDE67FE94B}"/>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12" name="Content Placeholder 11">
            <a:extLst>
              <a:ext uri="{FF2B5EF4-FFF2-40B4-BE49-F238E27FC236}">
                <a16:creationId xmlns:a16="http://schemas.microsoft.com/office/drawing/2014/main" id="{AC5E48CF-65DE-4FEF-B74A-4BBD63232F4A}"/>
              </a:ext>
            </a:extLst>
          </p:cNvPr>
          <p:cNvSpPr>
            <a:spLocks noGrp="1"/>
          </p:cNvSpPr>
          <p:nvPr>
            <p:ph sz="quarter" idx="14"/>
          </p:nvPr>
        </p:nvSpPr>
        <p:spPr/>
        <p:txBody>
          <a:bodyPr/>
          <a:lstStyle/>
          <a:p>
            <a:r>
              <a:rPr lang="es-ES" dirty="0"/>
              <a:t>05: Interfaz J-Web</a:t>
            </a:r>
          </a:p>
        </p:txBody>
      </p:sp>
      <p:sp>
        <p:nvSpPr>
          <p:cNvPr id="7" name="Content Placeholder 6">
            <a:extLst>
              <a:ext uri="{FF2B5EF4-FFF2-40B4-BE49-F238E27FC236}">
                <a16:creationId xmlns:a16="http://schemas.microsoft.com/office/drawing/2014/main" id="{301A9E63-C596-4476-A150-6183B2C80A41}"/>
              </a:ext>
            </a:extLst>
          </p:cNvPr>
          <p:cNvSpPr>
            <a:spLocks noGrp="1"/>
          </p:cNvSpPr>
          <p:nvPr>
            <p:ph idx="1"/>
          </p:nvPr>
        </p:nvSpPr>
        <p:spPr/>
        <p:txBody>
          <a:bodyPr/>
          <a:lstStyle/>
          <a:p>
            <a:r>
              <a:rPr lang="es-GT" dirty="0"/>
              <a:t>Configuración Básica: Detalles de Identificación</a:t>
            </a:r>
          </a:p>
          <a:p>
            <a:pPr lvl="1"/>
            <a:r>
              <a:rPr lang="es-GT" dirty="0"/>
              <a:t>En esta sección se puede configurar:</a:t>
            </a:r>
          </a:p>
          <a:p>
            <a:pPr lvl="2"/>
            <a:r>
              <a:rPr lang="es-GT" dirty="0"/>
              <a:t>Definir o cambiar el nombre del host del dispositivo</a:t>
            </a:r>
          </a:p>
          <a:p>
            <a:pPr lvl="2"/>
            <a:r>
              <a:rPr lang="es-GT" dirty="0"/>
              <a:t>Cambiar el </a:t>
            </a:r>
            <a:r>
              <a:rPr lang="es-GT" dirty="0" err="1"/>
              <a:t>password</a:t>
            </a:r>
            <a:r>
              <a:rPr lang="es-GT" dirty="0"/>
              <a:t> de </a:t>
            </a:r>
            <a:r>
              <a:rPr lang="es-GT" dirty="0" err="1"/>
              <a:t>root</a:t>
            </a:r>
            <a:r>
              <a:rPr lang="es-GT" dirty="0"/>
              <a:t> del dispositivo</a:t>
            </a:r>
          </a:p>
          <a:p>
            <a:pPr lvl="2"/>
            <a:r>
              <a:rPr lang="es-GT" dirty="0"/>
              <a:t>Configurar los servidores DNS</a:t>
            </a:r>
          </a:p>
          <a:p>
            <a:pPr lvl="2"/>
            <a:r>
              <a:rPr lang="es-GT" dirty="0"/>
              <a:t>Dominios de </a:t>
            </a:r>
            <a:r>
              <a:rPr lang="es-GT" dirty="0" err="1"/>
              <a:t>busqueda</a:t>
            </a:r>
            <a:endParaRPr lang="en-US" dirty="0"/>
          </a:p>
        </p:txBody>
      </p:sp>
      <p:pic>
        <p:nvPicPr>
          <p:cNvPr id="14" name="Content Placeholder 13">
            <a:extLst>
              <a:ext uri="{FF2B5EF4-FFF2-40B4-BE49-F238E27FC236}">
                <a16:creationId xmlns:a16="http://schemas.microsoft.com/office/drawing/2014/main" id="{D52F5AF0-17F2-4207-A6F2-7AC57D9A36AF}"/>
              </a:ext>
            </a:extLst>
          </p:cNvPr>
          <p:cNvPicPr>
            <a:picLocks noGrp="1" noChangeAspect="1"/>
          </p:cNvPicPr>
          <p:nvPr>
            <p:ph idx="15"/>
          </p:nvPr>
        </p:nvPicPr>
        <p:blipFill>
          <a:blip r:embed="rId3"/>
          <a:stretch>
            <a:fillRect/>
          </a:stretch>
        </p:blipFill>
        <p:spPr>
          <a:xfrm>
            <a:off x="6192982" y="1687604"/>
            <a:ext cx="5088254" cy="2490679"/>
          </a:xfrm>
          <a:prstGeom prst="rect">
            <a:avLst/>
          </a:prstGeom>
        </p:spPr>
      </p:pic>
      <p:sp>
        <p:nvSpPr>
          <p:cNvPr id="15" name="TextBox 14">
            <a:extLst>
              <a:ext uri="{FF2B5EF4-FFF2-40B4-BE49-F238E27FC236}">
                <a16:creationId xmlns:a16="http://schemas.microsoft.com/office/drawing/2014/main" id="{521868B8-9AF9-4EEA-B56D-702BDE0E64B1}"/>
              </a:ext>
            </a:extLst>
          </p:cNvPr>
          <p:cNvSpPr txBox="1"/>
          <p:nvPr/>
        </p:nvSpPr>
        <p:spPr>
          <a:xfrm>
            <a:off x="574963" y="6119167"/>
            <a:ext cx="11042073" cy="461665"/>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pPr algn="ctr"/>
            <a:r>
              <a:rPr lang="es-GT" sz="2400" dirty="0"/>
              <a:t>Aún se debe de hacer </a:t>
            </a:r>
            <a:r>
              <a:rPr lang="es-GT" sz="2400" b="1" dirty="0" err="1"/>
              <a:t>commit</a:t>
            </a:r>
            <a:r>
              <a:rPr lang="es-GT" sz="2400" b="1" dirty="0"/>
              <a:t> </a:t>
            </a:r>
            <a:r>
              <a:rPr lang="es-GT" sz="2400" dirty="0"/>
              <a:t>para que los cambios tomen efecto</a:t>
            </a:r>
            <a:endParaRPr lang="en-US" sz="2400" b="1" dirty="0"/>
          </a:p>
        </p:txBody>
      </p:sp>
      <p:pic>
        <p:nvPicPr>
          <p:cNvPr id="4" name="Picture 3">
            <a:extLst>
              <a:ext uri="{FF2B5EF4-FFF2-40B4-BE49-F238E27FC236}">
                <a16:creationId xmlns:a16="http://schemas.microsoft.com/office/drawing/2014/main" id="{46559520-590F-4F58-841E-4D655EFCF072}"/>
              </a:ext>
            </a:extLst>
          </p:cNvPr>
          <p:cNvPicPr>
            <a:picLocks noChangeAspect="1"/>
          </p:cNvPicPr>
          <p:nvPr/>
        </p:nvPicPr>
        <p:blipFill>
          <a:blip r:embed="rId4"/>
          <a:stretch>
            <a:fillRect/>
          </a:stretch>
        </p:blipFill>
        <p:spPr>
          <a:xfrm>
            <a:off x="4906338" y="4562855"/>
            <a:ext cx="6220693" cy="1171739"/>
          </a:xfrm>
          <a:prstGeom prst="rect">
            <a:avLst/>
          </a:prstGeom>
        </p:spPr>
      </p:pic>
    </p:spTree>
    <p:extLst>
      <p:ext uri="{BB962C8B-B14F-4D97-AF65-F5344CB8AC3E}">
        <p14:creationId xmlns:p14="http://schemas.microsoft.com/office/powerpoint/2010/main" val="3645942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7" name="Content Placeholder 6">
            <a:extLst>
              <a:ext uri="{FF2B5EF4-FFF2-40B4-BE49-F238E27FC236}">
                <a16:creationId xmlns:a16="http://schemas.microsoft.com/office/drawing/2014/main" id="{BEFB3C33-2EE9-4968-997D-B191094644BF}"/>
              </a:ext>
            </a:extLst>
          </p:cNvPr>
          <p:cNvSpPr>
            <a:spLocks noGrp="1"/>
          </p:cNvSpPr>
          <p:nvPr>
            <p:ph idx="1"/>
          </p:nvPr>
        </p:nvSpPr>
        <p:spPr/>
        <p:txBody>
          <a:bodyPr vert="horz" lIns="91440" tIns="45720" rIns="91440" bIns="45720" rtlCol="0" anchor="t">
            <a:normAutofit/>
          </a:bodyPr>
          <a:lstStyle/>
          <a:p>
            <a:r>
              <a:rPr lang="es-GT" dirty="0"/>
              <a:t>Configuración Básica: Direcciones de Administración y </a:t>
            </a:r>
            <a:r>
              <a:rPr lang="es-GT" dirty="0" err="1"/>
              <a:t>Loopback</a:t>
            </a:r>
            <a:endParaRPr lang="es-GT">
              <a:cs typeface="Calibri"/>
            </a:endParaRPr>
          </a:p>
          <a:p>
            <a:pPr marL="0" lvl="1" indent="0">
              <a:buNone/>
            </a:pPr>
            <a:endParaRPr lang="es-GT" dirty="0">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2" descr="Interfaz de usuario gráfica, Texto, Aplicación, Correo electrónico&#10;&#10;Descripción generada automáticamente">
            <a:extLst>
              <a:ext uri="{FF2B5EF4-FFF2-40B4-BE49-F238E27FC236}">
                <a16:creationId xmlns:a16="http://schemas.microsoft.com/office/drawing/2014/main" id="{8AFBDC79-8736-E7B4-16B8-606836D74F46}"/>
              </a:ext>
            </a:extLst>
          </p:cNvPr>
          <p:cNvPicPr>
            <a:picLocks noChangeAspect="1"/>
          </p:cNvPicPr>
          <p:nvPr/>
        </p:nvPicPr>
        <p:blipFill>
          <a:blip r:embed="rId3"/>
          <a:stretch>
            <a:fillRect/>
          </a:stretch>
        </p:blipFill>
        <p:spPr>
          <a:xfrm>
            <a:off x="1187570" y="2367707"/>
            <a:ext cx="10190671" cy="3704096"/>
          </a:xfrm>
          <a:prstGeom prst="rect">
            <a:avLst/>
          </a:prstGeom>
        </p:spPr>
      </p:pic>
    </p:spTree>
    <p:extLst>
      <p:ext uri="{BB962C8B-B14F-4D97-AF65-F5344CB8AC3E}">
        <p14:creationId xmlns:p14="http://schemas.microsoft.com/office/powerpoint/2010/main" val="540718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7" name="Content Placeholder 6">
            <a:extLst>
              <a:ext uri="{FF2B5EF4-FFF2-40B4-BE49-F238E27FC236}">
                <a16:creationId xmlns:a16="http://schemas.microsoft.com/office/drawing/2014/main" id="{BEFB3C33-2EE9-4968-997D-B191094644BF}"/>
              </a:ext>
            </a:extLst>
          </p:cNvPr>
          <p:cNvSpPr>
            <a:spLocks noGrp="1"/>
          </p:cNvSpPr>
          <p:nvPr>
            <p:ph idx="1"/>
          </p:nvPr>
        </p:nvSpPr>
        <p:spPr/>
        <p:txBody>
          <a:bodyPr vert="horz" lIns="91440" tIns="45720" rIns="91440" bIns="45720" rtlCol="0" anchor="t">
            <a:normAutofit/>
          </a:bodyPr>
          <a:lstStyle/>
          <a:p>
            <a:r>
              <a:rPr lang="es-GT" dirty="0"/>
              <a:t>Configuración Básica: Servicios de Sistema</a:t>
            </a:r>
            <a:endParaRPr lang="es-GT" dirty="0">
              <a:cs typeface="Calibri"/>
            </a:endParaRPr>
          </a:p>
          <a:p>
            <a:pPr lvl="1">
              <a:lnSpc>
                <a:spcPct val="100000"/>
              </a:lnSpc>
              <a:spcBef>
                <a:spcPts val="0"/>
              </a:spcBef>
            </a:pPr>
            <a:r>
              <a:rPr lang="es-ES" b="0" dirty="0">
                <a:ea typeface="+mn-lt"/>
                <a:cs typeface="+mn-lt"/>
              </a:rPr>
              <a:t>La sección de Servicios de Sistema, permite configurar:</a:t>
            </a:r>
            <a:endParaRPr lang="en-US" b="0" dirty="0">
              <a:ea typeface="+mn-lt"/>
              <a:cs typeface="+mn-lt"/>
            </a:endParaRPr>
          </a:p>
          <a:p>
            <a:pPr marL="344805" lvl="1" indent="-342900">
              <a:lnSpc>
                <a:spcPct val="100000"/>
              </a:lnSpc>
              <a:spcBef>
                <a:spcPts val="0"/>
              </a:spcBef>
            </a:pPr>
            <a:r>
              <a:rPr lang="es-ES" b="0" dirty="0">
                <a:ea typeface="+mn-lt"/>
                <a:cs typeface="+mn-lt"/>
              </a:rPr>
              <a:t>Los métodos de acceso que están habilitados para el acceso de administración al </a:t>
            </a:r>
            <a:r>
              <a:rPr lang="es-ES" dirty="0">
                <a:ea typeface="+mn-lt"/>
                <a:cs typeface="+mn-lt"/>
              </a:rPr>
              <a:t>dispositivo</a:t>
            </a:r>
            <a:endParaRPr lang="en-US">
              <a:ea typeface="+mn-lt"/>
              <a:cs typeface="+mn-lt"/>
            </a:endParaRPr>
          </a:p>
          <a:p>
            <a:pPr marL="344805" lvl="1" indent="-342900">
              <a:lnSpc>
                <a:spcPct val="100000"/>
              </a:lnSpc>
              <a:spcBef>
                <a:spcPts val="0"/>
              </a:spcBef>
            </a:pPr>
            <a:r>
              <a:rPr lang="es-ES" b="1" dirty="0">
                <a:ea typeface="+mn-lt"/>
                <a:cs typeface="+mn-lt"/>
              </a:rPr>
              <a:t>Los</a:t>
            </a:r>
            <a:r>
              <a:rPr lang="es-ES" b="0" dirty="0">
                <a:ea typeface="+mn-lt"/>
                <a:cs typeface="+mn-lt"/>
              </a:rPr>
              <a:t> servicios del sistema que están habilitados para el acceso</a:t>
            </a:r>
            <a:endParaRPr lang="en-US" b="0">
              <a:ea typeface="+mn-lt"/>
              <a:cs typeface="+mn-lt"/>
            </a:endParaRPr>
          </a:p>
          <a:p>
            <a:pPr marL="344805" lvl="1" indent="-342900">
              <a:lnSpc>
                <a:spcPct val="100000"/>
              </a:lnSpc>
              <a:spcBef>
                <a:spcPts val="0"/>
              </a:spcBef>
            </a:pPr>
            <a:r>
              <a:rPr lang="es-ES" b="0" dirty="0">
                <a:ea typeface="+mn-lt"/>
                <a:cs typeface="+mn-lt"/>
              </a:rPr>
              <a:t>Los puertos en el dispositivo que permiten el acceso de administración a través de HTTP y </a:t>
            </a:r>
            <a:r>
              <a:rPr lang="es-ES" dirty="0">
                <a:ea typeface="+mn-lt"/>
                <a:cs typeface="+mn-lt"/>
              </a:rPr>
              <a:t>HTTPS</a:t>
            </a:r>
            <a:endParaRPr lang="en-US">
              <a:ea typeface="+mn-lt"/>
              <a:cs typeface="+mn-lt"/>
            </a:endParaRPr>
          </a:p>
          <a:p>
            <a:pPr marL="344805" lvl="1" indent="-342900">
              <a:lnSpc>
                <a:spcPct val="100000"/>
              </a:lnSpc>
              <a:spcBef>
                <a:spcPts val="0"/>
              </a:spcBef>
            </a:pPr>
            <a:r>
              <a:rPr lang="es-ES" dirty="0">
                <a:ea typeface="+mn-lt"/>
                <a:cs typeface="+mn-lt"/>
              </a:rPr>
              <a:t>Si</a:t>
            </a:r>
            <a:r>
              <a:rPr lang="es-ES" b="0" dirty="0">
                <a:ea typeface="+mn-lt"/>
                <a:cs typeface="+mn-lt"/>
              </a:rPr>
              <a:t> es relevante. qué API del sistema están habilitadas</a:t>
            </a:r>
            <a:endParaRPr lang="en-US" b="0">
              <a:ea typeface="+mn-lt"/>
              <a:cs typeface="+mn-lt"/>
            </a:endParaRPr>
          </a:p>
          <a:p>
            <a:pPr marL="344805" lvl="1" indent="-342900">
              <a:lnSpc>
                <a:spcPct val="100000"/>
              </a:lnSpc>
              <a:spcBef>
                <a:spcPts val="0"/>
              </a:spcBef>
            </a:pPr>
            <a:r>
              <a:rPr lang="es-ES" b="0" dirty="0">
                <a:ea typeface="+mn-lt"/>
                <a:cs typeface="+mn-lt"/>
              </a:rPr>
              <a:t>Adición y eliminación de Certificados de Seguridad</a:t>
            </a:r>
            <a:endParaRPr lang="en-US" b="0" dirty="0">
              <a:ea typeface="+mn-lt"/>
              <a:cs typeface="+mn-lt"/>
            </a:endParaRPr>
          </a:p>
          <a:p>
            <a:pPr>
              <a:lnSpc>
                <a:spcPct val="100000"/>
              </a:lnSpc>
              <a:spcBef>
                <a:spcPts val="0"/>
              </a:spcBef>
            </a:pPr>
            <a:endParaRPr lang="es-ES" b="0" dirty="0">
              <a:ea typeface="+mn-lt"/>
              <a:cs typeface="+mn-lt"/>
            </a:endParaRPr>
          </a:p>
          <a:p>
            <a:pPr marL="0" indent="0">
              <a:buNone/>
            </a:pPr>
            <a:endParaRPr lang="es-GT" dirty="0">
              <a:cs typeface="Calibri"/>
            </a:endParaRPr>
          </a:p>
          <a:p>
            <a:pPr marL="0" lvl="1" indent="0">
              <a:buNone/>
            </a:pPr>
            <a:endParaRPr lang="es-GT" dirty="0">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spTree>
    <p:extLst>
      <p:ext uri="{BB962C8B-B14F-4D97-AF65-F5344CB8AC3E}">
        <p14:creationId xmlns:p14="http://schemas.microsoft.com/office/powerpoint/2010/main" val="3278666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7" name="Content Placeholder 6">
            <a:extLst>
              <a:ext uri="{FF2B5EF4-FFF2-40B4-BE49-F238E27FC236}">
                <a16:creationId xmlns:a16="http://schemas.microsoft.com/office/drawing/2014/main" id="{BEFB3C33-2EE9-4968-997D-B191094644BF}"/>
              </a:ext>
            </a:extLst>
          </p:cNvPr>
          <p:cNvSpPr>
            <a:spLocks noGrp="1"/>
          </p:cNvSpPr>
          <p:nvPr>
            <p:ph idx="1"/>
          </p:nvPr>
        </p:nvSpPr>
        <p:spPr/>
        <p:txBody>
          <a:bodyPr vert="horz" lIns="91440" tIns="45720" rIns="91440" bIns="45720" rtlCol="0" anchor="t">
            <a:normAutofit/>
          </a:bodyPr>
          <a:lstStyle/>
          <a:p>
            <a:r>
              <a:rPr lang="es-GT" dirty="0"/>
              <a:t>Configuración Básica: Servicios de Sistema</a:t>
            </a:r>
            <a:endParaRPr lang="es-GT" dirty="0">
              <a:cs typeface="Calibri"/>
            </a:endParaRPr>
          </a:p>
          <a:p>
            <a:pPr marL="0" lvl="1" indent="0">
              <a:buNone/>
            </a:pPr>
            <a:endParaRPr lang="es-GT" dirty="0">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3" name="Imagen 3" descr="Interfaz de usuario gráfica, Aplicación&#10;&#10;Descripción generada automáticamente">
            <a:extLst>
              <a:ext uri="{FF2B5EF4-FFF2-40B4-BE49-F238E27FC236}">
                <a16:creationId xmlns:a16="http://schemas.microsoft.com/office/drawing/2014/main" id="{2175A855-84C9-0B97-DEEA-2711FF0CE6EB}"/>
              </a:ext>
            </a:extLst>
          </p:cNvPr>
          <p:cNvPicPr>
            <a:picLocks noChangeAspect="1"/>
          </p:cNvPicPr>
          <p:nvPr/>
        </p:nvPicPr>
        <p:blipFill>
          <a:blip r:embed="rId3"/>
          <a:stretch>
            <a:fillRect/>
          </a:stretch>
        </p:blipFill>
        <p:spPr>
          <a:xfrm>
            <a:off x="1733909" y="2242694"/>
            <a:ext cx="9256143" cy="3839103"/>
          </a:xfrm>
          <a:prstGeom prst="rect">
            <a:avLst/>
          </a:prstGeom>
        </p:spPr>
      </p:pic>
    </p:spTree>
    <p:extLst>
      <p:ext uri="{BB962C8B-B14F-4D97-AF65-F5344CB8AC3E}">
        <p14:creationId xmlns:p14="http://schemas.microsoft.com/office/powerpoint/2010/main" val="702351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7" name="Content Placeholder 6">
            <a:extLst>
              <a:ext uri="{FF2B5EF4-FFF2-40B4-BE49-F238E27FC236}">
                <a16:creationId xmlns:a16="http://schemas.microsoft.com/office/drawing/2014/main" id="{BEFB3C33-2EE9-4968-997D-B191094644BF}"/>
              </a:ext>
            </a:extLst>
          </p:cNvPr>
          <p:cNvSpPr>
            <a:spLocks noGrp="1"/>
          </p:cNvSpPr>
          <p:nvPr>
            <p:ph idx="1"/>
          </p:nvPr>
        </p:nvSpPr>
        <p:spPr/>
        <p:txBody>
          <a:bodyPr vert="horz" lIns="91440" tIns="45720" rIns="91440" bIns="45720" rtlCol="0" anchor="t">
            <a:normAutofit/>
          </a:bodyPr>
          <a:lstStyle/>
          <a:p>
            <a:r>
              <a:rPr lang="es-GT" dirty="0"/>
              <a:t>Configuración Básica: Servicios de Sistema</a:t>
            </a:r>
            <a:endParaRPr lang="es-GT" dirty="0">
              <a:cs typeface="Calibri"/>
            </a:endParaRPr>
          </a:p>
          <a:p>
            <a:pPr marL="0" lvl="1" indent="0">
              <a:buNone/>
            </a:pPr>
            <a:endParaRPr lang="es-GT" dirty="0">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3" descr="Interfaz de usuario gráfica, Aplicación&#10;&#10;Descripción generada automáticamente">
            <a:extLst>
              <a:ext uri="{FF2B5EF4-FFF2-40B4-BE49-F238E27FC236}">
                <a16:creationId xmlns:a16="http://schemas.microsoft.com/office/drawing/2014/main" id="{AB363490-8837-1783-9AEF-D0B232F38983}"/>
              </a:ext>
            </a:extLst>
          </p:cNvPr>
          <p:cNvPicPr>
            <a:picLocks noChangeAspect="1"/>
          </p:cNvPicPr>
          <p:nvPr/>
        </p:nvPicPr>
        <p:blipFill>
          <a:blip r:embed="rId3"/>
          <a:stretch>
            <a:fillRect/>
          </a:stretch>
        </p:blipFill>
        <p:spPr>
          <a:xfrm>
            <a:off x="1920816" y="2475326"/>
            <a:ext cx="9083615" cy="3862670"/>
          </a:xfrm>
          <a:prstGeom prst="rect">
            <a:avLst/>
          </a:prstGeom>
        </p:spPr>
      </p:pic>
    </p:spTree>
    <p:extLst>
      <p:ext uri="{BB962C8B-B14F-4D97-AF65-F5344CB8AC3E}">
        <p14:creationId xmlns:p14="http://schemas.microsoft.com/office/powerpoint/2010/main" val="3760684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7" name="Content Placeholder 6">
            <a:extLst>
              <a:ext uri="{FF2B5EF4-FFF2-40B4-BE49-F238E27FC236}">
                <a16:creationId xmlns:a16="http://schemas.microsoft.com/office/drawing/2014/main" id="{BEFB3C33-2EE9-4968-997D-B191094644BF}"/>
              </a:ext>
            </a:extLst>
          </p:cNvPr>
          <p:cNvSpPr>
            <a:spLocks noGrp="1"/>
          </p:cNvSpPr>
          <p:nvPr>
            <p:ph idx="1"/>
          </p:nvPr>
        </p:nvSpPr>
        <p:spPr>
          <a:xfrm>
            <a:off x="453364" y="1366220"/>
            <a:ext cx="11285272" cy="1612507"/>
          </a:xfrm>
        </p:spPr>
        <p:txBody>
          <a:bodyPr vert="horz" lIns="91440" tIns="45720" rIns="91440" bIns="45720" rtlCol="0" anchor="t">
            <a:normAutofit/>
          </a:bodyPr>
          <a:lstStyle/>
          <a:p>
            <a:r>
              <a:rPr lang="es-GT" dirty="0"/>
              <a:t>Configuración Inicial: Tiempo</a:t>
            </a:r>
            <a:endParaRPr lang="es-ES" b="0" dirty="0">
              <a:solidFill>
                <a:srgbClr val="000000"/>
              </a:solidFill>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3" descr="Interfaz de usuario gráfica, Aplicación&#10;&#10;Descripción generada automáticamente">
            <a:extLst>
              <a:ext uri="{FF2B5EF4-FFF2-40B4-BE49-F238E27FC236}">
                <a16:creationId xmlns:a16="http://schemas.microsoft.com/office/drawing/2014/main" id="{CE35DBB1-893E-31FB-CBCB-38EFCF61812F}"/>
              </a:ext>
            </a:extLst>
          </p:cNvPr>
          <p:cNvPicPr>
            <a:picLocks noChangeAspect="1"/>
          </p:cNvPicPr>
          <p:nvPr/>
        </p:nvPicPr>
        <p:blipFill>
          <a:blip r:embed="rId3"/>
          <a:stretch>
            <a:fillRect/>
          </a:stretch>
        </p:blipFill>
        <p:spPr>
          <a:xfrm>
            <a:off x="454326" y="2412996"/>
            <a:ext cx="11283350" cy="3153441"/>
          </a:xfrm>
          <a:prstGeom prst="rect">
            <a:avLst/>
          </a:prstGeom>
        </p:spPr>
      </p:pic>
    </p:spTree>
    <p:extLst>
      <p:ext uri="{BB962C8B-B14F-4D97-AF65-F5344CB8AC3E}">
        <p14:creationId xmlns:p14="http://schemas.microsoft.com/office/powerpoint/2010/main" val="170571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7" name="Content Placeholder 6">
            <a:extLst>
              <a:ext uri="{FF2B5EF4-FFF2-40B4-BE49-F238E27FC236}">
                <a16:creationId xmlns:a16="http://schemas.microsoft.com/office/drawing/2014/main" id="{BEFB3C33-2EE9-4968-997D-B191094644BF}"/>
              </a:ext>
            </a:extLst>
          </p:cNvPr>
          <p:cNvSpPr>
            <a:spLocks noGrp="1"/>
          </p:cNvSpPr>
          <p:nvPr>
            <p:ph idx="1"/>
          </p:nvPr>
        </p:nvSpPr>
        <p:spPr>
          <a:xfrm>
            <a:off x="453364" y="1366220"/>
            <a:ext cx="11285272" cy="1612507"/>
          </a:xfrm>
        </p:spPr>
        <p:txBody>
          <a:bodyPr vert="horz" lIns="91440" tIns="45720" rIns="91440" bIns="45720" rtlCol="0" anchor="t">
            <a:normAutofit/>
          </a:bodyPr>
          <a:lstStyle/>
          <a:p>
            <a:r>
              <a:rPr lang="es-GT" dirty="0"/>
              <a:t>Configuración Inicial: Tiempo</a:t>
            </a:r>
            <a:endParaRPr lang="es-ES" b="0" dirty="0">
              <a:solidFill>
                <a:srgbClr val="000000"/>
              </a:solidFill>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3" name="Imagen 3" descr="Interfaz de usuario gráfica, Texto, Aplicación, Correo electrónico&#10;&#10;Descripción generada automáticamente">
            <a:extLst>
              <a:ext uri="{FF2B5EF4-FFF2-40B4-BE49-F238E27FC236}">
                <a16:creationId xmlns:a16="http://schemas.microsoft.com/office/drawing/2014/main" id="{471FD15D-2445-49DF-AB2A-A00F1B609F46}"/>
              </a:ext>
            </a:extLst>
          </p:cNvPr>
          <p:cNvPicPr>
            <a:picLocks noChangeAspect="1"/>
          </p:cNvPicPr>
          <p:nvPr/>
        </p:nvPicPr>
        <p:blipFill>
          <a:blip r:embed="rId3"/>
          <a:stretch>
            <a:fillRect/>
          </a:stretch>
        </p:blipFill>
        <p:spPr>
          <a:xfrm>
            <a:off x="1920815" y="2042997"/>
            <a:ext cx="8350369" cy="4396646"/>
          </a:xfrm>
          <a:prstGeom prst="rect">
            <a:avLst/>
          </a:prstGeom>
        </p:spPr>
      </p:pic>
    </p:spTree>
    <p:extLst>
      <p:ext uri="{BB962C8B-B14F-4D97-AF65-F5344CB8AC3E}">
        <p14:creationId xmlns:p14="http://schemas.microsoft.com/office/powerpoint/2010/main" val="2831077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7" name="Content Placeholder 6">
            <a:extLst>
              <a:ext uri="{FF2B5EF4-FFF2-40B4-BE49-F238E27FC236}">
                <a16:creationId xmlns:a16="http://schemas.microsoft.com/office/drawing/2014/main" id="{BEFB3C33-2EE9-4968-997D-B191094644BF}"/>
              </a:ext>
            </a:extLst>
          </p:cNvPr>
          <p:cNvSpPr>
            <a:spLocks noGrp="1"/>
          </p:cNvSpPr>
          <p:nvPr>
            <p:ph idx="1"/>
          </p:nvPr>
        </p:nvSpPr>
        <p:spPr>
          <a:xfrm>
            <a:off x="453364" y="1366220"/>
            <a:ext cx="11285272" cy="1612507"/>
          </a:xfrm>
        </p:spPr>
        <p:txBody>
          <a:bodyPr vert="horz" lIns="91440" tIns="45720" rIns="91440" bIns="45720" rtlCol="0" anchor="t">
            <a:normAutofit/>
          </a:bodyPr>
          <a:lstStyle/>
          <a:p>
            <a:r>
              <a:rPr lang="es-GT" dirty="0"/>
              <a:t>Configuración Inicial: Confirmar la configuración</a:t>
            </a:r>
            <a:endParaRPr lang="es-ES" b="0" dirty="0">
              <a:solidFill>
                <a:srgbClr val="000000"/>
              </a:solidFill>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3" descr="Interfaz de usuario gráfica, Texto, Aplicación, Correo electrónico&#10;&#10;Descripción generada automáticamente">
            <a:extLst>
              <a:ext uri="{FF2B5EF4-FFF2-40B4-BE49-F238E27FC236}">
                <a16:creationId xmlns:a16="http://schemas.microsoft.com/office/drawing/2014/main" id="{1950D1CD-8287-B747-1D7A-3569A8CB4BB5}"/>
              </a:ext>
            </a:extLst>
          </p:cNvPr>
          <p:cNvPicPr>
            <a:picLocks noChangeAspect="1"/>
          </p:cNvPicPr>
          <p:nvPr/>
        </p:nvPicPr>
        <p:blipFill>
          <a:blip r:embed="rId3"/>
          <a:stretch>
            <a:fillRect/>
          </a:stretch>
        </p:blipFill>
        <p:spPr>
          <a:xfrm>
            <a:off x="785004" y="2170409"/>
            <a:ext cx="10621992" cy="3969294"/>
          </a:xfrm>
          <a:prstGeom prst="rect">
            <a:avLst/>
          </a:prstGeom>
        </p:spPr>
      </p:pic>
    </p:spTree>
    <p:extLst>
      <p:ext uri="{BB962C8B-B14F-4D97-AF65-F5344CB8AC3E}">
        <p14:creationId xmlns:p14="http://schemas.microsoft.com/office/powerpoint/2010/main" val="2925987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4"/>
          </p:nvPr>
        </p:nvSpPr>
        <p:spPr/>
        <p:txBody>
          <a:bodyPr/>
          <a:lstStyle/>
          <a:p>
            <a:r>
              <a:rPr lang="es-ES" dirty="0"/>
              <a:t>05: Interfaz J-Web</a:t>
            </a:r>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a:lstStyle/>
          <a:p>
            <a:r>
              <a:rPr lang="es-GT" dirty="0"/>
              <a:t>Configuración inicial: Otros elementos de configuración</a:t>
            </a:r>
          </a:p>
          <a:p>
            <a:pPr lvl="1"/>
            <a:r>
              <a:rPr lang="es-GT" dirty="0"/>
              <a:t>Otras opciones incluyen:</a:t>
            </a:r>
          </a:p>
          <a:p>
            <a:pPr lvl="2"/>
            <a:r>
              <a:rPr lang="es-GT" dirty="0"/>
              <a:t>Configuración de interfaces</a:t>
            </a:r>
          </a:p>
          <a:p>
            <a:pPr lvl="2"/>
            <a:r>
              <a:rPr lang="es-GT" dirty="0"/>
              <a:t>Creación de zonas de seguridad</a:t>
            </a:r>
          </a:p>
          <a:p>
            <a:pPr lvl="2"/>
            <a:r>
              <a:rPr lang="es-GT" dirty="0"/>
              <a:t>Configuración de políticas de Firewall</a:t>
            </a:r>
          </a:p>
          <a:p>
            <a:pPr lvl="2"/>
            <a:r>
              <a:rPr lang="es-GT" dirty="0"/>
              <a:t>Configuración de políticas de traducción de </a:t>
            </a:r>
            <a:r>
              <a:rPr lang="es-GT" dirty="0" err="1"/>
              <a:t>direcciónes</a:t>
            </a:r>
            <a:r>
              <a:rPr lang="es-GT" dirty="0"/>
              <a:t> de red (NAT)</a:t>
            </a:r>
          </a:p>
          <a:p>
            <a:pPr lvl="2"/>
            <a:r>
              <a:rPr lang="es-GT" dirty="0"/>
              <a:t>Administración de licencias.</a:t>
            </a:r>
            <a:endParaRPr lang="en-US" dirty="0"/>
          </a:p>
        </p:txBody>
      </p:sp>
      <p:pic>
        <p:nvPicPr>
          <p:cNvPr id="4" name="Imagen 4" descr="Interfaz de usuario gráfica, Aplicación&#10;&#10;Descripción generada automáticamente">
            <a:extLst>
              <a:ext uri="{FF2B5EF4-FFF2-40B4-BE49-F238E27FC236}">
                <a16:creationId xmlns:a16="http://schemas.microsoft.com/office/drawing/2014/main" id="{1A1C1F35-1B39-613C-31E7-9D47894AB5B3}"/>
              </a:ext>
            </a:extLst>
          </p:cNvPr>
          <p:cNvPicPr>
            <a:picLocks noGrp="1" noChangeAspect="1"/>
          </p:cNvPicPr>
          <p:nvPr>
            <p:ph idx="15"/>
          </p:nvPr>
        </p:nvPicPr>
        <p:blipFill>
          <a:blip r:embed="rId3"/>
          <a:stretch>
            <a:fillRect/>
          </a:stretch>
        </p:blipFill>
        <p:spPr>
          <a:xfrm>
            <a:off x="7974098" y="1450776"/>
            <a:ext cx="3467952" cy="5156470"/>
          </a:xfrm>
        </p:spPr>
      </p:pic>
    </p:spTree>
    <p:extLst>
      <p:ext uri="{BB962C8B-B14F-4D97-AF65-F5344CB8AC3E}">
        <p14:creationId xmlns:p14="http://schemas.microsoft.com/office/powerpoint/2010/main" val="16596190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Configuración de Interfaces</a:t>
            </a:r>
            <a:endParaRPr lang="es-ES" dirty="0"/>
          </a:p>
          <a:p>
            <a:pPr lvl="1"/>
            <a:endParaRPr lang="es-GT" dirty="0">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2" descr="Interfaz de usuario gráfica, Aplicación&#10;&#10;Descripción generada automáticamente">
            <a:extLst>
              <a:ext uri="{FF2B5EF4-FFF2-40B4-BE49-F238E27FC236}">
                <a16:creationId xmlns:a16="http://schemas.microsoft.com/office/drawing/2014/main" id="{BC19F8FF-F927-8EC1-04B8-44EE2F33DE4B}"/>
              </a:ext>
            </a:extLst>
          </p:cNvPr>
          <p:cNvPicPr>
            <a:picLocks noChangeAspect="1"/>
          </p:cNvPicPr>
          <p:nvPr/>
        </p:nvPicPr>
        <p:blipFill>
          <a:blip r:embed="rId3"/>
          <a:stretch>
            <a:fillRect/>
          </a:stretch>
        </p:blipFill>
        <p:spPr>
          <a:xfrm>
            <a:off x="1316966" y="1930774"/>
            <a:ext cx="9241766" cy="4362299"/>
          </a:xfrm>
          <a:prstGeom prst="rect">
            <a:avLst/>
          </a:prstGeom>
        </p:spPr>
      </p:pic>
    </p:spTree>
    <p:extLst>
      <p:ext uri="{BB962C8B-B14F-4D97-AF65-F5344CB8AC3E}">
        <p14:creationId xmlns:p14="http://schemas.microsoft.com/office/powerpoint/2010/main" val="24454056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A024DE-CAE1-4875-8A9D-167F4C3A87C2}"/>
              </a:ext>
            </a:extLst>
          </p:cNvPr>
          <p:cNvSpPr>
            <a:spLocks noGrp="1"/>
          </p:cNvSpPr>
          <p:nvPr>
            <p:ph type="title"/>
          </p:nvPr>
        </p:nvSpPr>
        <p:spPr/>
        <p:txBody>
          <a:bodyPr/>
          <a:lstStyle/>
          <a:p>
            <a:r>
              <a:rPr lang="es-GT" dirty="0"/>
              <a:t>Ajustes de Sistema e Interfaces de J-Web</a:t>
            </a:r>
            <a:endParaRPr lang="en-US" dirty="0"/>
          </a:p>
        </p:txBody>
      </p:sp>
      <p:sp>
        <p:nvSpPr>
          <p:cNvPr id="4" name="Text Placeholder 3">
            <a:extLst>
              <a:ext uri="{FF2B5EF4-FFF2-40B4-BE49-F238E27FC236}">
                <a16:creationId xmlns:a16="http://schemas.microsoft.com/office/drawing/2014/main" id="{840A66E6-F278-4E98-9A53-84390B7B58D3}"/>
              </a:ext>
            </a:extLst>
          </p:cNvPr>
          <p:cNvSpPr>
            <a:spLocks noGrp="1"/>
          </p:cNvSpPr>
          <p:nvPr>
            <p:ph type="body" sz="quarter" idx="13"/>
          </p:nvPr>
        </p:nvSpPr>
        <p:spPr/>
        <p:txBody>
          <a:bodyPr/>
          <a:lstStyle/>
          <a:p>
            <a:r>
              <a:rPr lang="es-GT" dirty="0"/>
              <a:t>Configurar los ajustes básicos de sistema e interfaces por J-Web</a:t>
            </a:r>
            <a:endParaRPr lang="en-US" dirty="0"/>
          </a:p>
        </p:txBody>
      </p:sp>
    </p:spTree>
    <p:extLst>
      <p:ext uri="{BB962C8B-B14F-4D97-AF65-F5344CB8AC3E}">
        <p14:creationId xmlns:p14="http://schemas.microsoft.com/office/powerpoint/2010/main" val="1911994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Realizando tareas de configuración</a:t>
            </a:r>
          </a:p>
          <a:p>
            <a:pPr lvl="1"/>
            <a:r>
              <a:rPr lang="es-GT" dirty="0">
                <a:cs typeface="Calibri"/>
              </a:rPr>
              <a:t>Edición y verificación de la configuración de forma gráfica</a:t>
            </a:r>
          </a:p>
          <a:p>
            <a:pPr marL="461645" lvl="2" indent="0"/>
            <a:r>
              <a:rPr lang="es-GT" dirty="0">
                <a:cs typeface="Calibri"/>
              </a:rPr>
              <a:t>J-Web ofrece una interfaz </a:t>
            </a:r>
            <a:r>
              <a:rPr lang="es-GT" dirty="0" err="1">
                <a:cs typeface="Calibri"/>
              </a:rPr>
              <a:t>facil</a:t>
            </a:r>
            <a:r>
              <a:rPr lang="es-GT" dirty="0">
                <a:cs typeface="Calibri"/>
              </a:rPr>
              <a:t> de usar para configurar su dispositivo Junos OS</a:t>
            </a:r>
          </a:p>
          <a:p>
            <a:pPr marL="461645" lvl="2" indent="0"/>
            <a:r>
              <a:rPr lang="es-GT" dirty="0">
                <a:cs typeface="Calibri"/>
              </a:rPr>
              <a:t>Puede seleccionar varias opciones para visualizar o editar.</a:t>
            </a: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3" descr="Interfaz de usuario gráfica, Texto, Aplicación, Correo electrónico&#10;&#10;Descripción generada automáticamente">
            <a:extLst>
              <a:ext uri="{FF2B5EF4-FFF2-40B4-BE49-F238E27FC236}">
                <a16:creationId xmlns:a16="http://schemas.microsoft.com/office/drawing/2014/main" id="{2F86A7B9-2B7D-04C6-BC11-544410CF6936}"/>
              </a:ext>
            </a:extLst>
          </p:cNvPr>
          <p:cNvPicPr>
            <a:picLocks noChangeAspect="1"/>
          </p:cNvPicPr>
          <p:nvPr/>
        </p:nvPicPr>
        <p:blipFill>
          <a:blip r:embed="rId3"/>
          <a:stretch>
            <a:fillRect/>
          </a:stretch>
        </p:blipFill>
        <p:spPr>
          <a:xfrm>
            <a:off x="2208361" y="3155844"/>
            <a:ext cx="7760899" cy="3292388"/>
          </a:xfrm>
          <a:prstGeom prst="rect">
            <a:avLst/>
          </a:prstGeom>
        </p:spPr>
      </p:pic>
    </p:spTree>
    <p:extLst>
      <p:ext uri="{BB962C8B-B14F-4D97-AF65-F5344CB8AC3E}">
        <p14:creationId xmlns:p14="http://schemas.microsoft.com/office/powerpoint/2010/main" val="2722354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Realizando tareas de configuración</a:t>
            </a:r>
          </a:p>
          <a:p>
            <a:pPr lvl="1"/>
            <a:r>
              <a:rPr lang="es-GT" dirty="0">
                <a:cs typeface="Calibri"/>
              </a:rPr>
              <a:t>Edición y verificación de la configuración de forma gráfica</a:t>
            </a:r>
          </a:p>
          <a:p>
            <a:pPr marL="461645" lvl="2" indent="0"/>
            <a:r>
              <a:rPr lang="es-GT" dirty="0">
                <a:cs typeface="Calibri"/>
              </a:rPr>
              <a:t>Manipular la </a:t>
            </a:r>
            <a:r>
              <a:rPr lang="es-GT" dirty="0" err="1">
                <a:cs typeface="Calibri"/>
              </a:rPr>
              <a:t>configuracíon</a:t>
            </a:r>
            <a:endParaRPr lang="es-GT" dirty="0" err="1">
              <a:ea typeface="+mn-lt"/>
              <a:cs typeface="+mn-lt"/>
            </a:endParaRPr>
          </a:p>
          <a:p>
            <a:pPr marL="461645" lvl="2" indent="0"/>
            <a:r>
              <a:rPr lang="es-ES" dirty="0">
                <a:ea typeface="+mn-lt"/>
                <a:cs typeface="+mn-lt"/>
              </a:rPr>
              <a:t>Seleccionar la herramienta Editor CLI que se encuentra en la pestaña Administración de dispositivos, en Administración de dispositivos &gt; Herramientas &gt; Editor CLI.</a:t>
            </a:r>
            <a:endParaRPr lang="es-GT">
              <a:ea typeface="+mn-lt"/>
              <a:cs typeface="+mn-lt"/>
            </a:endParaRPr>
          </a:p>
          <a:p>
            <a:pPr marL="461645" lvl="2" indent="0"/>
            <a:r>
              <a:rPr lang="es-ES" dirty="0">
                <a:cs typeface="Calibri"/>
              </a:rPr>
              <a:t>Herramienta </a:t>
            </a:r>
            <a:r>
              <a:rPr lang="es-ES" dirty="0" err="1">
                <a:cs typeface="Calibri"/>
              </a:rPr>
              <a:t>point</a:t>
            </a:r>
            <a:r>
              <a:rPr lang="es-ES" dirty="0">
                <a:cs typeface="Calibri"/>
              </a:rPr>
              <a:t>-and-</a:t>
            </a:r>
            <a:r>
              <a:rPr lang="es-ES" dirty="0" err="1">
                <a:cs typeface="Calibri"/>
              </a:rPr>
              <a:t>click</a:t>
            </a:r>
          </a:p>
          <a:p>
            <a:pPr marL="461645" lvl="2" indent="0"/>
            <a:endParaRPr lang="es-GT" dirty="0">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3" name="Imagen 3" descr="Interfaz de usuario gráfica, Texto, Aplicación, Correo electrónico&#10;&#10;Descripción generada automáticamente">
            <a:extLst>
              <a:ext uri="{FF2B5EF4-FFF2-40B4-BE49-F238E27FC236}">
                <a16:creationId xmlns:a16="http://schemas.microsoft.com/office/drawing/2014/main" id="{211143F5-DF1C-95B4-ED80-14580961F57D}"/>
              </a:ext>
            </a:extLst>
          </p:cNvPr>
          <p:cNvPicPr>
            <a:picLocks noChangeAspect="1"/>
          </p:cNvPicPr>
          <p:nvPr/>
        </p:nvPicPr>
        <p:blipFill>
          <a:blip r:embed="rId3"/>
          <a:stretch>
            <a:fillRect/>
          </a:stretch>
        </p:blipFill>
        <p:spPr>
          <a:xfrm>
            <a:off x="2424023" y="3768436"/>
            <a:ext cx="7200180" cy="2987354"/>
          </a:xfrm>
          <a:prstGeom prst="rect">
            <a:avLst/>
          </a:prstGeom>
        </p:spPr>
      </p:pic>
    </p:spTree>
    <p:extLst>
      <p:ext uri="{BB962C8B-B14F-4D97-AF65-F5344CB8AC3E}">
        <p14:creationId xmlns:p14="http://schemas.microsoft.com/office/powerpoint/2010/main" val="1775137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err="1"/>
              <a:t>Check</a:t>
            </a:r>
            <a:r>
              <a:rPr lang="es-GT" dirty="0"/>
              <a:t> </a:t>
            </a:r>
            <a:r>
              <a:rPr lang="es-GT" dirty="0" err="1"/>
              <a:t>your</a:t>
            </a:r>
            <a:r>
              <a:rPr lang="es-GT" dirty="0"/>
              <a:t> </a:t>
            </a:r>
            <a:r>
              <a:rPr lang="es-GT" dirty="0" err="1"/>
              <a:t>understanding</a:t>
            </a:r>
            <a:endParaRPr lang="es-ES" dirty="0" err="1"/>
          </a:p>
          <a:p>
            <a:endParaRPr lang="es-GT" dirty="0">
              <a:cs typeface="Calibri"/>
            </a:endParaRPr>
          </a:p>
          <a:p>
            <a:endParaRPr lang="es-ES" dirty="0" err="1">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3" descr="Interfaz de usuario gráfica, Texto, Aplicación, Chat o mensaje de texto&#10;&#10;Descripción generada automáticamente">
            <a:extLst>
              <a:ext uri="{FF2B5EF4-FFF2-40B4-BE49-F238E27FC236}">
                <a16:creationId xmlns:a16="http://schemas.microsoft.com/office/drawing/2014/main" id="{239A2832-E316-8326-4BBD-115AE68FBEB7}"/>
              </a:ext>
            </a:extLst>
          </p:cNvPr>
          <p:cNvPicPr>
            <a:picLocks noChangeAspect="1"/>
          </p:cNvPicPr>
          <p:nvPr/>
        </p:nvPicPr>
        <p:blipFill>
          <a:blip r:embed="rId3"/>
          <a:stretch>
            <a:fillRect/>
          </a:stretch>
        </p:blipFill>
        <p:spPr>
          <a:xfrm>
            <a:off x="1647646" y="2236512"/>
            <a:ext cx="8896708" cy="3808333"/>
          </a:xfrm>
          <a:prstGeom prst="rect">
            <a:avLst/>
          </a:prstGeom>
        </p:spPr>
      </p:pic>
    </p:spTree>
    <p:extLst>
      <p:ext uri="{BB962C8B-B14F-4D97-AF65-F5344CB8AC3E}">
        <p14:creationId xmlns:p14="http://schemas.microsoft.com/office/powerpoint/2010/main" val="12363254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err="1"/>
              <a:t>Check</a:t>
            </a:r>
            <a:r>
              <a:rPr lang="es-GT" dirty="0"/>
              <a:t> </a:t>
            </a:r>
            <a:r>
              <a:rPr lang="es-GT" dirty="0" err="1"/>
              <a:t>your</a:t>
            </a:r>
            <a:r>
              <a:rPr lang="es-GT" dirty="0"/>
              <a:t> </a:t>
            </a:r>
            <a:r>
              <a:rPr lang="es-GT" dirty="0" err="1"/>
              <a:t>understanding</a:t>
            </a:r>
            <a:endParaRPr lang="es-ES" dirty="0" err="1"/>
          </a:p>
          <a:p>
            <a:endParaRPr lang="es-GT" dirty="0">
              <a:cs typeface="Calibri"/>
            </a:endParaRPr>
          </a:p>
          <a:p>
            <a:endParaRPr lang="es-ES" dirty="0" err="1">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3" name="Imagen 3" descr="Interfaz de usuario gráfica, Aplicación&#10;&#10;Descripción generada automáticamente">
            <a:extLst>
              <a:ext uri="{FF2B5EF4-FFF2-40B4-BE49-F238E27FC236}">
                <a16:creationId xmlns:a16="http://schemas.microsoft.com/office/drawing/2014/main" id="{6126F3E0-B95B-6E09-58E1-397F5C3D048E}"/>
              </a:ext>
            </a:extLst>
          </p:cNvPr>
          <p:cNvPicPr>
            <a:picLocks noChangeAspect="1"/>
          </p:cNvPicPr>
          <p:nvPr/>
        </p:nvPicPr>
        <p:blipFill>
          <a:blip r:embed="rId3"/>
          <a:stretch>
            <a:fillRect/>
          </a:stretch>
        </p:blipFill>
        <p:spPr>
          <a:xfrm>
            <a:off x="454324" y="2440024"/>
            <a:ext cx="8522898" cy="3990781"/>
          </a:xfrm>
          <a:prstGeom prst="rect">
            <a:avLst/>
          </a:prstGeom>
        </p:spPr>
      </p:pic>
      <p:pic>
        <p:nvPicPr>
          <p:cNvPr id="5" name="Imagen 6" descr="Interfaz de usuario gráfica, Texto&#10;&#10;Descripción generada automáticamente">
            <a:extLst>
              <a:ext uri="{FF2B5EF4-FFF2-40B4-BE49-F238E27FC236}">
                <a16:creationId xmlns:a16="http://schemas.microsoft.com/office/drawing/2014/main" id="{2E8CD8D7-A632-E414-9A3A-25262BB5EA32}"/>
              </a:ext>
            </a:extLst>
          </p:cNvPr>
          <p:cNvPicPr>
            <a:picLocks noChangeAspect="1"/>
          </p:cNvPicPr>
          <p:nvPr/>
        </p:nvPicPr>
        <p:blipFill>
          <a:blip r:embed="rId4"/>
          <a:stretch>
            <a:fillRect/>
          </a:stretch>
        </p:blipFill>
        <p:spPr>
          <a:xfrm>
            <a:off x="5917721" y="1372806"/>
            <a:ext cx="5992483" cy="589934"/>
          </a:xfrm>
          <a:prstGeom prst="rect">
            <a:avLst/>
          </a:prstGeom>
        </p:spPr>
      </p:pic>
      <p:pic>
        <p:nvPicPr>
          <p:cNvPr id="7" name="Imagen 9" descr="Interfaz de usuario gráfica, Texto&#10;&#10;Descripción generada automáticamente">
            <a:extLst>
              <a:ext uri="{FF2B5EF4-FFF2-40B4-BE49-F238E27FC236}">
                <a16:creationId xmlns:a16="http://schemas.microsoft.com/office/drawing/2014/main" id="{D43C0F23-0085-348D-ECD3-6E4A23F025F7}"/>
              </a:ext>
            </a:extLst>
          </p:cNvPr>
          <p:cNvPicPr>
            <a:picLocks noChangeAspect="1"/>
          </p:cNvPicPr>
          <p:nvPr/>
        </p:nvPicPr>
        <p:blipFill>
          <a:blip r:embed="rId5"/>
          <a:stretch>
            <a:fillRect/>
          </a:stretch>
        </p:blipFill>
        <p:spPr>
          <a:xfrm>
            <a:off x="5917721" y="2037668"/>
            <a:ext cx="5992483" cy="539795"/>
          </a:xfrm>
          <a:prstGeom prst="rect">
            <a:avLst/>
          </a:prstGeom>
        </p:spPr>
      </p:pic>
      <p:pic>
        <p:nvPicPr>
          <p:cNvPr id="10" name="Imagen 10">
            <a:extLst>
              <a:ext uri="{FF2B5EF4-FFF2-40B4-BE49-F238E27FC236}">
                <a16:creationId xmlns:a16="http://schemas.microsoft.com/office/drawing/2014/main" id="{6135CFE9-558A-5084-2832-D391356D9374}"/>
              </a:ext>
            </a:extLst>
          </p:cNvPr>
          <p:cNvPicPr>
            <a:picLocks noChangeAspect="1"/>
          </p:cNvPicPr>
          <p:nvPr/>
        </p:nvPicPr>
        <p:blipFill>
          <a:blip r:embed="rId6"/>
          <a:stretch>
            <a:fillRect/>
          </a:stretch>
        </p:blipFill>
        <p:spPr>
          <a:xfrm>
            <a:off x="5932098" y="2633998"/>
            <a:ext cx="5992483" cy="597965"/>
          </a:xfrm>
          <a:prstGeom prst="rect">
            <a:avLst/>
          </a:prstGeom>
        </p:spPr>
      </p:pic>
      <p:pic>
        <p:nvPicPr>
          <p:cNvPr id="11" name="Imagen 11">
            <a:extLst>
              <a:ext uri="{FF2B5EF4-FFF2-40B4-BE49-F238E27FC236}">
                <a16:creationId xmlns:a16="http://schemas.microsoft.com/office/drawing/2014/main" id="{FE501CD6-329D-6373-4017-A6F3EE9BC62F}"/>
              </a:ext>
            </a:extLst>
          </p:cNvPr>
          <p:cNvPicPr>
            <a:picLocks noChangeAspect="1"/>
          </p:cNvPicPr>
          <p:nvPr/>
        </p:nvPicPr>
        <p:blipFill>
          <a:blip r:embed="rId6"/>
          <a:stretch>
            <a:fillRect/>
          </a:stretch>
        </p:blipFill>
        <p:spPr>
          <a:xfrm>
            <a:off x="5917721" y="3237848"/>
            <a:ext cx="5992483" cy="597965"/>
          </a:xfrm>
          <a:prstGeom prst="rect">
            <a:avLst/>
          </a:prstGeom>
        </p:spPr>
      </p:pic>
    </p:spTree>
    <p:extLst>
      <p:ext uri="{BB962C8B-B14F-4D97-AF65-F5344CB8AC3E}">
        <p14:creationId xmlns:p14="http://schemas.microsoft.com/office/powerpoint/2010/main" val="15319874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A024DE-CAE1-4875-8A9D-167F4C3A87C2}"/>
              </a:ext>
            </a:extLst>
          </p:cNvPr>
          <p:cNvSpPr>
            <a:spLocks noGrp="1"/>
          </p:cNvSpPr>
          <p:nvPr>
            <p:ph type="title"/>
          </p:nvPr>
        </p:nvSpPr>
        <p:spPr/>
        <p:txBody>
          <a:bodyPr/>
          <a:lstStyle/>
          <a:p>
            <a:r>
              <a:rPr lang="es-GT" dirty="0"/>
              <a:t>Administración del Dispositivo por J-Web</a:t>
            </a:r>
            <a:endParaRPr lang="es-ES" dirty="0"/>
          </a:p>
        </p:txBody>
      </p:sp>
      <p:sp>
        <p:nvSpPr>
          <p:cNvPr id="4" name="Text Placeholder 3">
            <a:extLst>
              <a:ext uri="{FF2B5EF4-FFF2-40B4-BE49-F238E27FC236}">
                <a16:creationId xmlns:a16="http://schemas.microsoft.com/office/drawing/2014/main" id="{840A66E6-F278-4E98-9A53-84390B7B58D3}"/>
              </a:ext>
            </a:extLst>
          </p:cNvPr>
          <p:cNvSpPr>
            <a:spLocks noGrp="1"/>
          </p:cNvSpPr>
          <p:nvPr>
            <p:ph type="body" sz="quarter" idx="13"/>
          </p:nvPr>
        </p:nvSpPr>
        <p:spPr/>
        <p:txBody>
          <a:bodyPr vert="horz" lIns="91440" tIns="45720" rIns="91440" bIns="45720" rtlCol="0" anchor="t">
            <a:normAutofit/>
          </a:bodyPr>
          <a:lstStyle/>
          <a:p>
            <a:r>
              <a:rPr lang="es-GT" dirty="0"/>
              <a:t>Realizar la administración del dispositivo por J-Web</a:t>
            </a:r>
            <a:endParaRPr lang="en-US" dirty="0">
              <a:cs typeface="Calibri"/>
            </a:endParaRPr>
          </a:p>
        </p:txBody>
      </p:sp>
    </p:spTree>
    <p:extLst>
      <p:ext uri="{BB962C8B-B14F-4D97-AF65-F5344CB8AC3E}">
        <p14:creationId xmlns:p14="http://schemas.microsoft.com/office/powerpoint/2010/main" val="4098951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a:xfrm>
            <a:off x="453364" y="1366220"/>
            <a:ext cx="11285272" cy="4983780"/>
          </a:xfrm>
        </p:spPr>
        <p:txBody>
          <a:bodyPr vert="horz" lIns="91440" tIns="45720" rIns="91440" bIns="45720" rtlCol="0" anchor="t">
            <a:normAutofit/>
          </a:bodyPr>
          <a:lstStyle/>
          <a:p>
            <a:r>
              <a:rPr lang="es-GT" dirty="0"/>
              <a:t>El </a:t>
            </a:r>
            <a:r>
              <a:rPr lang="es-GT" dirty="0" err="1"/>
              <a:t>Dashboard</a:t>
            </a:r>
            <a:endParaRPr lang="es-ES" dirty="0" err="1"/>
          </a:p>
          <a:p>
            <a:pPr lvl="1"/>
            <a:r>
              <a:rPr lang="es-ES" b="0" dirty="0">
                <a:ea typeface="+mn-lt"/>
                <a:cs typeface="+mn-lt"/>
              </a:rPr>
              <a:t>Los widgets personalizables también están disponibles, por lo que puede priorizar lo que le gustaría ver en el tablero.</a:t>
            </a:r>
            <a:endParaRPr lang="es-GT" b="0" dirty="0">
              <a:ea typeface="+mn-lt"/>
              <a:cs typeface="+mn-lt"/>
            </a:endParaRPr>
          </a:p>
          <a:p>
            <a:endParaRPr lang="es-GT" dirty="0">
              <a:cs typeface="Calibri" panose="020F0502020204030204"/>
            </a:endParaRPr>
          </a:p>
          <a:p>
            <a:pPr lvl="1"/>
            <a:endParaRPr lang="es-ES">
              <a:cs typeface="Calibri" panose="020F0502020204030204"/>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2" descr="Interfaz de usuario gráfica, Aplicación&#10;&#10;Descripción generada automáticamente">
            <a:extLst>
              <a:ext uri="{FF2B5EF4-FFF2-40B4-BE49-F238E27FC236}">
                <a16:creationId xmlns:a16="http://schemas.microsoft.com/office/drawing/2014/main" id="{96976772-92F4-E354-A4A7-66DCE739A92F}"/>
              </a:ext>
            </a:extLst>
          </p:cNvPr>
          <p:cNvPicPr>
            <a:picLocks noChangeAspect="1"/>
          </p:cNvPicPr>
          <p:nvPr/>
        </p:nvPicPr>
        <p:blipFill>
          <a:blip r:embed="rId3"/>
          <a:stretch>
            <a:fillRect/>
          </a:stretch>
        </p:blipFill>
        <p:spPr>
          <a:xfrm>
            <a:off x="1733908" y="2671271"/>
            <a:ext cx="8724181" cy="3686438"/>
          </a:xfrm>
          <a:prstGeom prst="rect">
            <a:avLst/>
          </a:prstGeom>
        </p:spPr>
      </p:pic>
    </p:spTree>
    <p:extLst>
      <p:ext uri="{BB962C8B-B14F-4D97-AF65-F5344CB8AC3E}">
        <p14:creationId xmlns:p14="http://schemas.microsoft.com/office/powerpoint/2010/main" val="26378010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a:xfrm>
            <a:off x="453364" y="1366220"/>
            <a:ext cx="4585424" cy="4351338"/>
          </a:xfrm>
        </p:spPr>
        <p:txBody>
          <a:bodyPr vert="horz" lIns="91440" tIns="45720" rIns="91440" bIns="45720" rtlCol="0" anchor="t">
            <a:normAutofit/>
          </a:bodyPr>
          <a:lstStyle/>
          <a:p>
            <a:r>
              <a:rPr lang="es-GT" dirty="0"/>
              <a:t>Monitor</a:t>
            </a:r>
          </a:p>
          <a:p>
            <a:pPr lvl="1"/>
            <a:r>
              <a:rPr lang="es-ES" dirty="0">
                <a:ea typeface="+mn-lt"/>
                <a:cs typeface="+mn-lt"/>
              </a:rPr>
              <a:t>Estadísticas e informes en tiempo real:</a:t>
            </a:r>
          </a:p>
          <a:p>
            <a:pPr marL="461645" lvl="2" indent="0"/>
            <a:r>
              <a:rPr lang="es-ES" dirty="0">
                <a:ea typeface="+mn-lt"/>
                <a:cs typeface="+mn-lt"/>
              </a:rPr>
              <a:t>La pantalla con pestañas de detalles proporciona información sobre:</a:t>
            </a:r>
            <a:endParaRPr lang="es-ES">
              <a:cs typeface="Calibri"/>
            </a:endParaRPr>
          </a:p>
          <a:p>
            <a:pPr marL="461645" lvl="2" indent="0"/>
            <a:r>
              <a:rPr lang="es-ES" dirty="0">
                <a:ea typeface="+mn-lt"/>
                <a:cs typeface="+mn-lt"/>
              </a:rPr>
              <a:t>Configuración de puertos</a:t>
            </a:r>
            <a:endParaRPr lang="es-ES">
              <a:cs typeface="Calibri"/>
            </a:endParaRPr>
          </a:p>
          <a:p>
            <a:pPr marL="461645" lvl="2" indent="0"/>
            <a:r>
              <a:rPr lang="es-ES" dirty="0">
                <a:ea typeface="+mn-lt"/>
                <a:cs typeface="+mn-lt"/>
              </a:rPr>
              <a:t>Contadores de tráfico</a:t>
            </a:r>
          </a:p>
          <a:p>
            <a:pPr marL="461645" lvl="2" indent="0"/>
            <a:r>
              <a:rPr lang="es-ES" dirty="0">
                <a:ea typeface="+mn-lt"/>
                <a:cs typeface="+mn-lt"/>
              </a:rPr>
              <a:t>Datos del Domicilio</a:t>
            </a:r>
            <a:endParaRPr lang="es-ES">
              <a:cs typeface="Calibri"/>
            </a:endParaRPr>
          </a:p>
          <a:p>
            <a:pPr marL="461645" lvl="2" indent="0"/>
            <a:r>
              <a:rPr lang="es-ES" dirty="0">
                <a:ea typeface="+mn-lt"/>
                <a:cs typeface="+mn-lt"/>
              </a:rPr>
              <a:t>Información de clase de servicio (</a:t>
            </a:r>
            <a:r>
              <a:rPr lang="es-ES" dirty="0" err="1">
                <a:ea typeface="+mn-lt"/>
                <a:cs typeface="+mn-lt"/>
              </a:rPr>
              <a:t>CoS</a:t>
            </a:r>
            <a:r>
              <a:rPr lang="es-ES" dirty="0">
                <a:ea typeface="+mn-lt"/>
                <a:cs typeface="+mn-lt"/>
              </a:rPr>
              <a:t>)</a:t>
            </a:r>
            <a:endParaRPr lang="en-US">
              <a:cs typeface="Calibri"/>
            </a:endParaRPr>
          </a:p>
        </p:txBody>
      </p:sp>
      <p:pic>
        <p:nvPicPr>
          <p:cNvPr id="4" name="Imagen 4" descr="Tabla&#10;&#10;Descripción generada automáticamente">
            <a:extLst>
              <a:ext uri="{FF2B5EF4-FFF2-40B4-BE49-F238E27FC236}">
                <a16:creationId xmlns:a16="http://schemas.microsoft.com/office/drawing/2014/main" id="{1F11B8FF-303A-5E43-F44C-D0B4280676FA}"/>
              </a:ext>
            </a:extLst>
          </p:cNvPr>
          <p:cNvPicPr>
            <a:picLocks noChangeAspect="1"/>
          </p:cNvPicPr>
          <p:nvPr/>
        </p:nvPicPr>
        <p:blipFill>
          <a:blip r:embed="rId3"/>
          <a:stretch>
            <a:fillRect/>
          </a:stretch>
        </p:blipFill>
        <p:spPr>
          <a:xfrm>
            <a:off x="5112589" y="2197610"/>
            <a:ext cx="6869502" cy="3296667"/>
          </a:xfrm>
          <a:prstGeom prst="rect">
            <a:avLst/>
          </a:prstGeom>
        </p:spPr>
      </p:pic>
    </p:spTree>
    <p:extLst>
      <p:ext uri="{BB962C8B-B14F-4D97-AF65-F5344CB8AC3E}">
        <p14:creationId xmlns:p14="http://schemas.microsoft.com/office/powerpoint/2010/main" val="39081798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Reportes</a:t>
            </a:r>
          </a:p>
          <a:p>
            <a:pPr lvl="1"/>
            <a:r>
              <a:rPr lang="es-ES" dirty="0"/>
              <a:t>Genere reportes a demanda</a:t>
            </a:r>
          </a:p>
          <a:p>
            <a:pPr marL="461645" lvl="2" indent="0"/>
            <a:r>
              <a:rPr lang="es-ES" dirty="0" err="1">
                <a:cs typeface="Calibri"/>
              </a:rPr>
              <a:t>Traffic</a:t>
            </a:r>
            <a:r>
              <a:rPr lang="es-ES" dirty="0">
                <a:cs typeface="Calibri"/>
              </a:rPr>
              <a:t> </a:t>
            </a:r>
            <a:r>
              <a:rPr lang="es-ES" dirty="0" err="1">
                <a:cs typeface="Calibri"/>
              </a:rPr>
              <a:t>logging</a:t>
            </a:r>
            <a:r>
              <a:rPr lang="es-ES" dirty="0">
                <a:cs typeface="Calibri"/>
              </a:rPr>
              <a:t> (</a:t>
            </a:r>
            <a:r>
              <a:rPr lang="es-ES" dirty="0" err="1">
                <a:cs typeface="Calibri"/>
              </a:rPr>
              <a:t>stream</a:t>
            </a:r>
            <a:r>
              <a:rPr lang="es-ES" dirty="0">
                <a:cs typeface="Calibri"/>
              </a:rPr>
              <a:t>) debe estar habilitado para generar reportes</a:t>
            </a: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4" name="Imagen 4" descr="Interfaz de usuario gráfica, Texto, Aplicación&#10;&#10;Descripción generada automáticamente">
            <a:extLst>
              <a:ext uri="{FF2B5EF4-FFF2-40B4-BE49-F238E27FC236}">
                <a16:creationId xmlns:a16="http://schemas.microsoft.com/office/drawing/2014/main" id="{E2DA3332-9390-C64B-6FF6-567F428B9A2C}"/>
              </a:ext>
            </a:extLst>
          </p:cNvPr>
          <p:cNvPicPr>
            <a:picLocks noChangeAspect="1"/>
          </p:cNvPicPr>
          <p:nvPr/>
        </p:nvPicPr>
        <p:blipFill>
          <a:blip r:embed="rId3"/>
          <a:stretch>
            <a:fillRect/>
          </a:stretch>
        </p:blipFill>
        <p:spPr>
          <a:xfrm>
            <a:off x="1288211" y="3287291"/>
            <a:ext cx="9629954" cy="2181227"/>
          </a:xfrm>
          <a:prstGeom prst="rect">
            <a:avLst/>
          </a:prstGeom>
        </p:spPr>
      </p:pic>
    </p:spTree>
    <p:extLst>
      <p:ext uri="{BB962C8B-B14F-4D97-AF65-F5344CB8AC3E}">
        <p14:creationId xmlns:p14="http://schemas.microsoft.com/office/powerpoint/2010/main" val="17020444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Reportes</a:t>
            </a:r>
          </a:p>
          <a:p>
            <a:pPr lvl="1"/>
            <a:r>
              <a:rPr lang="es-ES" dirty="0"/>
              <a:t>Puede generar reportes utilizando uno de los 30+ reportes disponibles en la </a:t>
            </a:r>
            <a:r>
              <a:rPr lang="es-ES" dirty="0" err="1"/>
              <a:t>pagina</a:t>
            </a:r>
            <a:r>
              <a:rPr lang="es-ES" dirty="0"/>
              <a:t> Reportes:</a:t>
            </a:r>
          </a:p>
          <a:p>
            <a:pPr marL="461645" lvl="2" indent="0"/>
            <a:r>
              <a:rPr lang="es-ES" dirty="0">
                <a:cs typeface="Calibri"/>
              </a:rPr>
              <a:t>Seis grupos de reportes </a:t>
            </a:r>
            <a:r>
              <a:rPr lang="es-ES" dirty="0" err="1">
                <a:cs typeface="Calibri"/>
              </a:rPr>
              <a:t>pre-definidos</a:t>
            </a:r>
            <a:r>
              <a:rPr lang="es-ES" dirty="0">
                <a:cs typeface="Calibri"/>
              </a:rPr>
              <a:t> </a:t>
            </a:r>
            <a:r>
              <a:rPr lang="es-ES" dirty="0" err="1">
                <a:cs typeface="Calibri"/>
              </a:rPr>
              <a:t>estan</a:t>
            </a:r>
            <a:r>
              <a:rPr lang="es-ES" dirty="0">
                <a:cs typeface="Calibri"/>
              </a:rPr>
              <a:t> disponibles</a:t>
            </a:r>
          </a:p>
          <a:p>
            <a:pPr lvl="1"/>
            <a:endParaRPr lang="es-ES" dirty="0">
              <a:solidFill>
                <a:srgbClr val="84B135"/>
              </a:solidFill>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2">
            <a:extLst>
              <a:ext uri="{FF2B5EF4-FFF2-40B4-BE49-F238E27FC236}">
                <a16:creationId xmlns:a16="http://schemas.microsoft.com/office/drawing/2014/main" id="{A39CA4EA-5CFF-9E7A-14C8-8B826BBBAAEC}"/>
              </a:ext>
            </a:extLst>
          </p:cNvPr>
          <p:cNvPicPr>
            <a:picLocks noChangeAspect="1"/>
          </p:cNvPicPr>
          <p:nvPr/>
        </p:nvPicPr>
        <p:blipFill>
          <a:blip r:embed="rId3"/>
          <a:stretch>
            <a:fillRect/>
          </a:stretch>
        </p:blipFill>
        <p:spPr>
          <a:xfrm>
            <a:off x="3531080" y="2957670"/>
            <a:ext cx="5546784" cy="3588096"/>
          </a:xfrm>
          <a:prstGeom prst="rect">
            <a:avLst/>
          </a:prstGeom>
        </p:spPr>
      </p:pic>
    </p:spTree>
    <p:extLst>
      <p:ext uri="{BB962C8B-B14F-4D97-AF65-F5344CB8AC3E}">
        <p14:creationId xmlns:p14="http://schemas.microsoft.com/office/powerpoint/2010/main" val="25471897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Reportes</a:t>
            </a:r>
          </a:p>
          <a:p>
            <a:pPr marL="0" lvl="1" indent="0">
              <a:buNone/>
            </a:pPr>
            <a:endParaRPr lang="es-ES">
              <a:solidFill>
                <a:srgbClr val="000000"/>
              </a:solidFill>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3" name="Imagen 3" descr="Interfaz de usuario gráfica, Texto, Aplicación&#10;&#10;Descripción generada automáticamente">
            <a:extLst>
              <a:ext uri="{FF2B5EF4-FFF2-40B4-BE49-F238E27FC236}">
                <a16:creationId xmlns:a16="http://schemas.microsoft.com/office/drawing/2014/main" id="{09E7B409-DC03-A1A4-935D-B5C8A5101EB7}"/>
              </a:ext>
            </a:extLst>
          </p:cNvPr>
          <p:cNvPicPr>
            <a:picLocks noChangeAspect="1"/>
          </p:cNvPicPr>
          <p:nvPr/>
        </p:nvPicPr>
        <p:blipFill>
          <a:blip r:embed="rId3"/>
          <a:stretch>
            <a:fillRect/>
          </a:stretch>
        </p:blipFill>
        <p:spPr>
          <a:xfrm>
            <a:off x="1992702" y="2168754"/>
            <a:ext cx="8048445" cy="3109965"/>
          </a:xfrm>
          <a:prstGeom prst="rect">
            <a:avLst/>
          </a:prstGeom>
        </p:spPr>
      </p:pic>
    </p:spTree>
    <p:extLst>
      <p:ext uri="{BB962C8B-B14F-4D97-AF65-F5344CB8AC3E}">
        <p14:creationId xmlns:p14="http://schemas.microsoft.com/office/powerpoint/2010/main" val="1455993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a:xfrm>
            <a:off x="2085975" y="22225"/>
            <a:ext cx="10106024" cy="484187"/>
          </a:xfrm>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0416AA64-D176-4019-A8CB-B1FF934F6F5F}"/>
              </a:ext>
            </a:extLst>
          </p:cNvPr>
          <p:cNvSpPr>
            <a:spLocks noGrp="1"/>
          </p:cNvSpPr>
          <p:nvPr>
            <p:ph idx="1"/>
          </p:nvPr>
        </p:nvSpPr>
        <p:spPr>
          <a:xfrm>
            <a:off x="453364" y="1366220"/>
            <a:ext cx="11285272" cy="4351338"/>
          </a:xfrm>
        </p:spPr>
        <p:txBody>
          <a:bodyPr vert="horz" lIns="91440" tIns="45720" rIns="91440" bIns="45720" rtlCol="0" anchor="t">
            <a:normAutofit/>
          </a:bodyPr>
          <a:lstStyle/>
          <a:p>
            <a:r>
              <a:rPr lang="es-ES" dirty="0"/>
              <a:t>Descripción general de J-WEB</a:t>
            </a:r>
          </a:p>
          <a:p>
            <a:pPr lvl="1"/>
            <a:r>
              <a:rPr lang="es-ES" dirty="0"/>
              <a:t>La interfaz de usuario J-Web:</a:t>
            </a:r>
          </a:p>
          <a:p>
            <a:pPr lvl="2"/>
            <a:r>
              <a:rPr lang="es-ES" dirty="0"/>
              <a:t>Permite una fácil configuración y mantenimiento</a:t>
            </a:r>
          </a:p>
          <a:p>
            <a:pPr lvl="3"/>
            <a:r>
              <a:rPr lang="es-ES" dirty="0"/>
              <a:t>Despliegue rápido con pasos de configuración mínimos</a:t>
            </a:r>
          </a:p>
          <a:p>
            <a:pPr lvl="3"/>
            <a:r>
              <a:rPr lang="es-ES" dirty="0"/>
              <a:t>Basado en HTTP, no se necesita ningún software adicional</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a:xfrm>
            <a:off x="2085975" y="508000"/>
            <a:ext cx="7699551" cy="511175"/>
          </a:xfrm>
        </p:spPr>
        <p:txBody>
          <a:bodyPr/>
          <a:lstStyle/>
          <a:p>
            <a:r>
              <a:rPr lang="es-ES" dirty="0"/>
              <a:t>05: Interfaz J-Web</a:t>
            </a:r>
          </a:p>
        </p:txBody>
      </p:sp>
      <p:graphicFrame>
        <p:nvGraphicFramePr>
          <p:cNvPr id="4" name="Table 5">
            <a:extLst>
              <a:ext uri="{FF2B5EF4-FFF2-40B4-BE49-F238E27FC236}">
                <a16:creationId xmlns:a16="http://schemas.microsoft.com/office/drawing/2014/main" id="{F34F2913-C44A-4088-8B50-042A2A8F577B}"/>
              </a:ext>
            </a:extLst>
          </p:cNvPr>
          <p:cNvGraphicFramePr>
            <a:graphicFrameLocks noGrp="1"/>
          </p:cNvGraphicFramePr>
          <p:nvPr>
            <p:extLst>
              <p:ext uri="{D42A27DB-BD31-4B8C-83A1-F6EECF244321}">
                <p14:modId xmlns:p14="http://schemas.microsoft.com/office/powerpoint/2010/main" val="317913284"/>
              </p:ext>
            </p:extLst>
          </p:nvPr>
        </p:nvGraphicFramePr>
        <p:xfrm>
          <a:off x="1553753" y="3254500"/>
          <a:ext cx="9476378" cy="3192237"/>
        </p:xfrm>
        <a:graphic>
          <a:graphicData uri="http://schemas.openxmlformats.org/drawingml/2006/table">
            <a:tbl>
              <a:tblPr firstCol="1">
                <a:tableStyleId>{7DF18680-E054-41AD-8BC1-D1AEF772440D}</a:tableStyleId>
              </a:tblPr>
              <a:tblGrid>
                <a:gridCol w="2801258">
                  <a:extLst>
                    <a:ext uri="{9D8B030D-6E8A-4147-A177-3AD203B41FA5}">
                      <a16:colId xmlns:a16="http://schemas.microsoft.com/office/drawing/2014/main" val="934420846"/>
                    </a:ext>
                  </a:extLst>
                </a:gridCol>
                <a:gridCol w="6675120">
                  <a:extLst>
                    <a:ext uri="{9D8B030D-6E8A-4147-A177-3AD203B41FA5}">
                      <a16:colId xmlns:a16="http://schemas.microsoft.com/office/drawing/2014/main" val="571442661"/>
                    </a:ext>
                  </a:extLst>
                </a:gridCol>
              </a:tblGrid>
              <a:tr h="378607">
                <a:tc>
                  <a:txBody>
                    <a:bodyPr/>
                    <a:lstStyle/>
                    <a:p>
                      <a:pPr algn="ctr"/>
                      <a:r>
                        <a:rPr lang="es-GT" b="0" dirty="0"/>
                        <a:t>Pestaña </a:t>
                      </a:r>
                      <a:r>
                        <a:rPr lang="es-GT" b="0" dirty="0" err="1"/>
                        <a:t>Dashboard</a:t>
                      </a:r>
                      <a:endParaRPr lang="en-US" b="0" dirty="0"/>
                    </a:p>
                  </a:txBody>
                  <a:tcPr anchor="ctr">
                    <a:lnR w="12700" cmpd="sng">
                      <a:noFill/>
                    </a:lnR>
                  </a:tcPr>
                </a:tc>
                <a:tc>
                  <a:txBody>
                    <a:bodyPr/>
                    <a:lstStyle/>
                    <a:p>
                      <a:pPr marL="285750" indent="-285750" rtl="0">
                        <a:buFont typeface="Arial" panose="020B0604020202020204" pitchFamily="34" charset="0"/>
                        <a:buChar char="•"/>
                      </a:pPr>
                      <a:r>
                        <a:rPr lang="es-ES" sz="1800" b="0" i="0" kern="1200" dirty="0">
                          <a:solidFill>
                            <a:schemeClr val="dk1"/>
                          </a:solidFill>
                          <a:effectLst/>
                          <a:latin typeface="+mn-lt"/>
                          <a:ea typeface="+mn-ea"/>
                          <a:cs typeface="+mn-cs"/>
                        </a:rPr>
                        <a:t>Ofrece una verificación rápida del estado del sistema </a:t>
                      </a:r>
                    </a:p>
                    <a:p>
                      <a:pPr marL="742950" lvl="1" indent="-285750" rtl="0">
                        <a:buFont typeface="Arial" panose="020B0604020202020204" pitchFamily="34" charset="0"/>
                        <a:buChar char="•"/>
                      </a:pPr>
                      <a:r>
                        <a:rPr lang="es-ES" sz="1800" b="0" i="0" kern="1200" dirty="0">
                          <a:solidFill>
                            <a:schemeClr val="dk1"/>
                          </a:solidFill>
                          <a:effectLst/>
                          <a:latin typeface="+mn-lt"/>
                          <a:ea typeface="+mn-ea"/>
                          <a:cs typeface="+mn-cs"/>
                        </a:rPr>
                        <a:t>La página de resumen muestra la información y el estado del sistema</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036434737"/>
                  </a:ext>
                </a:extLst>
              </a:tr>
              <a:tr h="759279">
                <a:tc>
                  <a:txBody>
                    <a:bodyPr/>
                    <a:lstStyle/>
                    <a:p>
                      <a:pPr algn="ctr"/>
                      <a:r>
                        <a:rPr lang="es-GT" b="0" dirty="0"/>
                        <a:t>Pestaña </a:t>
                      </a:r>
                      <a:r>
                        <a:rPr lang="es-GT" b="0" dirty="0" err="1"/>
                        <a:t>Device</a:t>
                      </a:r>
                      <a:r>
                        <a:rPr lang="es-GT" b="0" dirty="0"/>
                        <a:t> </a:t>
                      </a:r>
                      <a:r>
                        <a:rPr lang="es-GT" b="0" dirty="0" err="1"/>
                        <a:t>Administration</a:t>
                      </a:r>
                      <a:endParaRPr lang="en-US" b="0" dirty="0"/>
                    </a:p>
                  </a:txBody>
                  <a:tcPr anchor="ct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sz="1800" b="0" i="0" kern="1200" dirty="0">
                          <a:solidFill>
                            <a:schemeClr val="dk1"/>
                          </a:solidFill>
                          <a:effectLst/>
                          <a:latin typeface="+mn-lt"/>
                          <a:ea typeface="+mn-ea"/>
                          <a:cs typeface="+mn-cs"/>
                        </a:rPr>
                        <a:t>Proporciona múltiples opciones de configuración.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sz="1800" b="0" i="0" kern="1200" dirty="0">
                          <a:solidFill>
                            <a:schemeClr val="dk1"/>
                          </a:solidFill>
                          <a:effectLst/>
                          <a:latin typeface="+mn-lt"/>
                          <a:ea typeface="+mn-ea"/>
                          <a:cs typeface="+mn-cs"/>
                        </a:rPr>
                        <a:t>Herramientas CLI o configuración </a:t>
                      </a:r>
                      <a:r>
                        <a:rPr lang="es-ES" sz="1800" b="0" i="0" kern="1200" dirty="0" err="1">
                          <a:solidFill>
                            <a:schemeClr val="dk1"/>
                          </a:solidFill>
                          <a:effectLst/>
                          <a:latin typeface="+mn-lt"/>
                          <a:ea typeface="+mn-ea"/>
                          <a:cs typeface="+mn-cs"/>
                        </a:rPr>
                        <a:t>point</a:t>
                      </a:r>
                      <a:r>
                        <a:rPr lang="es-ES" sz="1800" b="0" i="0" kern="1200" dirty="0">
                          <a:solidFill>
                            <a:schemeClr val="dk1"/>
                          </a:solidFill>
                          <a:effectLst/>
                          <a:latin typeface="+mn-lt"/>
                          <a:ea typeface="+mn-ea"/>
                          <a:cs typeface="+mn-cs"/>
                        </a:rPr>
                        <a:t>-and-</a:t>
                      </a:r>
                      <a:r>
                        <a:rPr lang="es-ES" sz="1800" b="0" i="0" kern="1200" dirty="0" err="1">
                          <a:solidFill>
                            <a:schemeClr val="dk1"/>
                          </a:solidFill>
                          <a:effectLst/>
                          <a:latin typeface="+mn-lt"/>
                          <a:ea typeface="+mn-ea"/>
                          <a:cs typeface="+mn-cs"/>
                        </a:rPr>
                        <a:t>click</a:t>
                      </a:r>
                      <a:endParaRPr lang="en-US" dirty="0"/>
                    </a:p>
                  </a:txBody>
                  <a:tcPr>
                    <a:lnT w="12700" cmpd="sng">
                      <a:noFill/>
                    </a:lnT>
                  </a:tcPr>
                </a:tc>
                <a:extLst>
                  <a:ext uri="{0D108BD9-81ED-4DB2-BD59-A6C34878D82A}">
                    <a16:rowId xmlns:a16="http://schemas.microsoft.com/office/drawing/2014/main" val="1260974045"/>
                  </a:ext>
                </a:extLst>
              </a:tr>
              <a:tr h="759279">
                <a:tc>
                  <a:txBody>
                    <a:bodyPr/>
                    <a:lstStyle/>
                    <a:p>
                      <a:pPr algn="ctr"/>
                      <a:r>
                        <a:rPr lang="es-GT" b="0" dirty="0"/>
                        <a:t>Pestaña Monitor</a:t>
                      </a:r>
                      <a:endParaRPr lang="en-US" b="0" dirty="0"/>
                    </a:p>
                  </a:txBody>
                  <a:tcPr anchor="ct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sz="1800" b="0" i="0" kern="1200" dirty="0">
                          <a:solidFill>
                            <a:schemeClr val="dk1"/>
                          </a:solidFill>
                          <a:effectLst/>
                          <a:latin typeface="+mn-lt"/>
                          <a:ea typeface="+mn-ea"/>
                          <a:cs typeface="+mn-cs"/>
                        </a:rPr>
                        <a:t>Facilita el seguimiento del rendimiento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sz="1800" b="0" i="0" kern="1200" dirty="0">
                          <a:solidFill>
                            <a:schemeClr val="dk1"/>
                          </a:solidFill>
                          <a:effectLst/>
                          <a:latin typeface="+mn-lt"/>
                          <a:ea typeface="+mn-ea"/>
                          <a:cs typeface="+mn-cs"/>
                        </a:rPr>
                        <a:t>Proporciona gráficos en tiempo real. Estadísticas. y salida</a:t>
                      </a:r>
                      <a:endParaRPr lang="en-US" dirty="0"/>
                    </a:p>
                  </a:txBody>
                  <a:tcPr/>
                </a:tc>
                <a:extLst>
                  <a:ext uri="{0D108BD9-81ED-4DB2-BD59-A6C34878D82A}">
                    <a16:rowId xmlns:a16="http://schemas.microsoft.com/office/drawing/2014/main" val="1426032848"/>
                  </a:ext>
                </a:extLst>
              </a:tr>
              <a:tr h="759279">
                <a:tc>
                  <a:txBody>
                    <a:bodyPr/>
                    <a:lstStyle/>
                    <a:p>
                      <a:pPr algn="ctr"/>
                      <a:r>
                        <a:rPr lang="es-GT" b="0" dirty="0"/>
                        <a:t>Pestaña </a:t>
                      </a:r>
                      <a:r>
                        <a:rPr lang="es-GT" b="0" dirty="0" err="1"/>
                        <a:t>Reports</a:t>
                      </a:r>
                      <a:endParaRPr lang="en-US" b="0" dirty="0"/>
                    </a:p>
                  </a:txBody>
                  <a:tcPr anchor="ct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sz="1800" b="0" i="0" kern="1200" dirty="0">
                          <a:solidFill>
                            <a:schemeClr val="dk1"/>
                          </a:solidFill>
                          <a:effectLst/>
                          <a:latin typeface="+mn-lt"/>
                          <a:ea typeface="+mn-ea"/>
                          <a:cs typeface="+mn-cs"/>
                        </a:rPr>
                        <a:t>Habilita la generación de informes bajo demanda y verlos en formato HTML </a:t>
                      </a:r>
                    </a:p>
                  </a:txBody>
                  <a:tcPr/>
                </a:tc>
                <a:extLst>
                  <a:ext uri="{0D108BD9-81ED-4DB2-BD59-A6C34878D82A}">
                    <a16:rowId xmlns:a16="http://schemas.microsoft.com/office/drawing/2014/main" val="2725388323"/>
                  </a:ext>
                </a:extLst>
              </a:tr>
            </a:tbl>
          </a:graphicData>
        </a:graphic>
      </p:graphicFrame>
      <p:pic>
        <p:nvPicPr>
          <p:cNvPr id="5" name="Imagen 5" descr="Icono&#10;&#10;Descripción generada automáticamente">
            <a:extLst>
              <a:ext uri="{FF2B5EF4-FFF2-40B4-BE49-F238E27FC236}">
                <a16:creationId xmlns:a16="http://schemas.microsoft.com/office/drawing/2014/main" id="{C0E4DC9C-AC3D-0516-4471-E2DBBE758226}"/>
              </a:ext>
            </a:extLst>
          </p:cNvPr>
          <p:cNvPicPr>
            <a:picLocks noChangeAspect="1"/>
          </p:cNvPicPr>
          <p:nvPr/>
        </p:nvPicPr>
        <p:blipFill>
          <a:blip r:embed="rId3"/>
          <a:stretch>
            <a:fillRect/>
          </a:stretch>
        </p:blipFill>
        <p:spPr>
          <a:xfrm>
            <a:off x="9310332" y="1362501"/>
            <a:ext cx="1714500" cy="1676400"/>
          </a:xfrm>
          <a:prstGeom prst="rect">
            <a:avLst/>
          </a:prstGeom>
        </p:spPr>
      </p:pic>
    </p:spTree>
    <p:extLst>
      <p:ext uri="{BB962C8B-B14F-4D97-AF65-F5344CB8AC3E}">
        <p14:creationId xmlns:p14="http://schemas.microsoft.com/office/powerpoint/2010/main" val="13474556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Reportes</a:t>
            </a:r>
          </a:p>
          <a:p>
            <a:pPr marL="0" lvl="1" indent="0">
              <a:buNone/>
            </a:pPr>
            <a:endParaRPr lang="es-ES">
              <a:solidFill>
                <a:srgbClr val="000000"/>
              </a:solidFill>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3" descr="Texto&#10;&#10;Descripción generada automáticamente">
            <a:extLst>
              <a:ext uri="{FF2B5EF4-FFF2-40B4-BE49-F238E27FC236}">
                <a16:creationId xmlns:a16="http://schemas.microsoft.com/office/drawing/2014/main" id="{4AF43A7A-B45B-5F60-47BD-79E6EC6A9898}"/>
              </a:ext>
            </a:extLst>
          </p:cNvPr>
          <p:cNvPicPr>
            <a:picLocks noChangeAspect="1"/>
          </p:cNvPicPr>
          <p:nvPr/>
        </p:nvPicPr>
        <p:blipFill>
          <a:blip r:embed="rId3"/>
          <a:stretch>
            <a:fillRect/>
          </a:stretch>
        </p:blipFill>
        <p:spPr>
          <a:xfrm>
            <a:off x="3099758" y="1719312"/>
            <a:ext cx="5992483" cy="4828356"/>
          </a:xfrm>
          <a:prstGeom prst="rect">
            <a:avLst/>
          </a:prstGeom>
        </p:spPr>
      </p:pic>
    </p:spTree>
    <p:extLst>
      <p:ext uri="{BB962C8B-B14F-4D97-AF65-F5344CB8AC3E}">
        <p14:creationId xmlns:p14="http://schemas.microsoft.com/office/powerpoint/2010/main" val="29398072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Reportes</a:t>
            </a:r>
          </a:p>
          <a:p>
            <a:pPr marL="0" lvl="1" indent="0">
              <a:buNone/>
            </a:pPr>
            <a:endParaRPr lang="es-ES">
              <a:solidFill>
                <a:srgbClr val="000000"/>
              </a:solidFill>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3" name="Imagen 3" descr="Interfaz de usuario gráfica, Texto, Aplicación&#10;&#10;Descripción generada automáticamente">
            <a:extLst>
              <a:ext uri="{FF2B5EF4-FFF2-40B4-BE49-F238E27FC236}">
                <a16:creationId xmlns:a16="http://schemas.microsoft.com/office/drawing/2014/main" id="{12F782CD-5790-70DD-C3CF-05A74C0859AA}"/>
              </a:ext>
            </a:extLst>
          </p:cNvPr>
          <p:cNvPicPr>
            <a:picLocks noChangeAspect="1"/>
          </p:cNvPicPr>
          <p:nvPr/>
        </p:nvPicPr>
        <p:blipFill>
          <a:blip r:embed="rId3"/>
          <a:stretch>
            <a:fillRect/>
          </a:stretch>
        </p:blipFill>
        <p:spPr>
          <a:xfrm>
            <a:off x="2725948" y="2231130"/>
            <a:ext cx="7545237" cy="4236042"/>
          </a:xfrm>
          <a:prstGeom prst="rect">
            <a:avLst/>
          </a:prstGeom>
        </p:spPr>
      </p:pic>
    </p:spTree>
    <p:extLst>
      <p:ext uri="{BB962C8B-B14F-4D97-AF65-F5344CB8AC3E}">
        <p14:creationId xmlns:p14="http://schemas.microsoft.com/office/powerpoint/2010/main" val="30996725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Reportes</a:t>
            </a:r>
          </a:p>
          <a:p>
            <a:pPr marL="0" lvl="1" indent="0">
              <a:buNone/>
            </a:pPr>
            <a:endParaRPr lang="es-ES">
              <a:solidFill>
                <a:srgbClr val="000000"/>
              </a:solidFill>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2" descr="Interfaz de usuario gráfica, Texto, Aplicación, Correo electrónico&#10;&#10;Descripción generada automáticamente">
            <a:extLst>
              <a:ext uri="{FF2B5EF4-FFF2-40B4-BE49-F238E27FC236}">
                <a16:creationId xmlns:a16="http://schemas.microsoft.com/office/drawing/2014/main" id="{75D69A06-61F6-5033-1B6F-0D4738A585B8}"/>
              </a:ext>
            </a:extLst>
          </p:cNvPr>
          <p:cNvPicPr>
            <a:picLocks noChangeAspect="1"/>
          </p:cNvPicPr>
          <p:nvPr/>
        </p:nvPicPr>
        <p:blipFill>
          <a:blip r:embed="rId3"/>
          <a:stretch>
            <a:fillRect/>
          </a:stretch>
        </p:blipFill>
        <p:spPr>
          <a:xfrm>
            <a:off x="2352136" y="2342340"/>
            <a:ext cx="7185803" cy="4114262"/>
          </a:xfrm>
          <a:prstGeom prst="rect">
            <a:avLst/>
          </a:prstGeom>
        </p:spPr>
      </p:pic>
    </p:spTree>
    <p:extLst>
      <p:ext uri="{BB962C8B-B14F-4D97-AF65-F5344CB8AC3E}">
        <p14:creationId xmlns:p14="http://schemas.microsoft.com/office/powerpoint/2010/main" val="8518698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Reportes</a:t>
            </a:r>
          </a:p>
          <a:p>
            <a:pPr marL="0" lvl="1" indent="0">
              <a:buNone/>
            </a:pPr>
            <a:endParaRPr lang="es-ES">
              <a:solidFill>
                <a:srgbClr val="000000"/>
              </a:solidFill>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3" descr="Interfaz de usuario gráfica, Texto, Aplicación&#10;&#10;Descripción generada automáticamente">
            <a:extLst>
              <a:ext uri="{FF2B5EF4-FFF2-40B4-BE49-F238E27FC236}">
                <a16:creationId xmlns:a16="http://schemas.microsoft.com/office/drawing/2014/main" id="{BF76E61E-EC9A-A840-56EB-D2FB59884EF2}"/>
              </a:ext>
            </a:extLst>
          </p:cNvPr>
          <p:cNvPicPr>
            <a:picLocks noChangeAspect="1"/>
          </p:cNvPicPr>
          <p:nvPr/>
        </p:nvPicPr>
        <p:blipFill>
          <a:blip r:embed="rId3"/>
          <a:stretch>
            <a:fillRect/>
          </a:stretch>
        </p:blipFill>
        <p:spPr>
          <a:xfrm>
            <a:off x="1834551" y="1866836"/>
            <a:ext cx="8220973" cy="4461421"/>
          </a:xfrm>
          <a:prstGeom prst="rect">
            <a:avLst/>
          </a:prstGeom>
        </p:spPr>
      </p:pic>
    </p:spTree>
    <p:extLst>
      <p:ext uri="{BB962C8B-B14F-4D97-AF65-F5344CB8AC3E}">
        <p14:creationId xmlns:p14="http://schemas.microsoft.com/office/powerpoint/2010/main" val="35091381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Reportes</a:t>
            </a:r>
          </a:p>
          <a:p>
            <a:pPr marL="0" lvl="1" indent="0">
              <a:buNone/>
            </a:pPr>
            <a:endParaRPr lang="es-ES">
              <a:solidFill>
                <a:srgbClr val="000000"/>
              </a:solidFill>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4" name="Imagen 4" descr="Interfaz de usuario gráfica, Texto, Aplicación, Chat o mensaje de texto&#10;&#10;Descripción generada automáticamente">
            <a:extLst>
              <a:ext uri="{FF2B5EF4-FFF2-40B4-BE49-F238E27FC236}">
                <a16:creationId xmlns:a16="http://schemas.microsoft.com/office/drawing/2014/main" id="{B008E7A7-0CD7-D8F7-1C93-CC5FD7C41B58}"/>
              </a:ext>
            </a:extLst>
          </p:cNvPr>
          <p:cNvPicPr>
            <a:picLocks noChangeAspect="1"/>
          </p:cNvPicPr>
          <p:nvPr/>
        </p:nvPicPr>
        <p:blipFill>
          <a:blip r:embed="rId3"/>
          <a:stretch>
            <a:fillRect/>
          </a:stretch>
        </p:blipFill>
        <p:spPr>
          <a:xfrm>
            <a:off x="1719532" y="2519870"/>
            <a:ext cx="8451011" cy="3356637"/>
          </a:xfrm>
          <a:prstGeom prst="rect">
            <a:avLst/>
          </a:prstGeom>
        </p:spPr>
      </p:pic>
    </p:spTree>
    <p:extLst>
      <p:ext uri="{BB962C8B-B14F-4D97-AF65-F5344CB8AC3E}">
        <p14:creationId xmlns:p14="http://schemas.microsoft.com/office/powerpoint/2010/main" val="41357246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Reportes</a:t>
            </a:r>
          </a:p>
          <a:p>
            <a:pPr lvl="1"/>
            <a:r>
              <a:rPr lang="es-GT" dirty="0">
                <a:cs typeface="Calibri"/>
              </a:rPr>
              <a:t>Puede generar un reporte individual seleccionando el reporte apropiado de la lista de la </a:t>
            </a:r>
            <a:r>
              <a:rPr lang="es-GT" dirty="0" err="1">
                <a:cs typeface="Calibri"/>
              </a:rPr>
              <a:t>pagina</a:t>
            </a:r>
            <a:r>
              <a:rPr lang="es-GT" dirty="0">
                <a:cs typeface="Calibri"/>
              </a:rPr>
              <a:t> Reportes</a:t>
            </a:r>
          </a:p>
          <a:p>
            <a:pPr marL="0" lvl="1" indent="0">
              <a:buNone/>
            </a:pPr>
            <a:endParaRPr lang="es-ES">
              <a:solidFill>
                <a:srgbClr val="000000"/>
              </a:solidFill>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2" descr="Interfaz de usuario gráfica, Aplicación&#10;&#10;Descripción generada automáticamente">
            <a:extLst>
              <a:ext uri="{FF2B5EF4-FFF2-40B4-BE49-F238E27FC236}">
                <a16:creationId xmlns:a16="http://schemas.microsoft.com/office/drawing/2014/main" id="{7D433790-B75E-6455-90C5-4A7A3BA4AE1A}"/>
              </a:ext>
            </a:extLst>
          </p:cNvPr>
          <p:cNvPicPr>
            <a:picLocks noChangeAspect="1"/>
          </p:cNvPicPr>
          <p:nvPr/>
        </p:nvPicPr>
        <p:blipFill>
          <a:blip r:embed="rId3"/>
          <a:stretch>
            <a:fillRect/>
          </a:stretch>
        </p:blipFill>
        <p:spPr>
          <a:xfrm>
            <a:off x="1273834" y="2721995"/>
            <a:ext cx="9658710" cy="3915668"/>
          </a:xfrm>
          <a:prstGeom prst="rect">
            <a:avLst/>
          </a:prstGeom>
        </p:spPr>
      </p:pic>
    </p:spTree>
    <p:extLst>
      <p:ext uri="{BB962C8B-B14F-4D97-AF65-F5344CB8AC3E}">
        <p14:creationId xmlns:p14="http://schemas.microsoft.com/office/powerpoint/2010/main" val="27154596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Administración del dispositivo</a:t>
            </a: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3" descr="Interfaz de usuario gráfica&#10;&#10;Descripción generada automáticamente">
            <a:extLst>
              <a:ext uri="{FF2B5EF4-FFF2-40B4-BE49-F238E27FC236}">
                <a16:creationId xmlns:a16="http://schemas.microsoft.com/office/drawing/2014/main" id="{0D17E21E-8887-402C-0218-945F9A84D293}"/>
              </a:ext>
            </a:extLst>
          </p:cNvPr>
          <p:cNvPicPr>
            <a:picLocks noChangeAspect="1"/>
          </p:cNvPicPr>
          <p:nvPr/>
        </p:nvPicPr>
        <p:blipFill>
          <a:blip r:embed="rId3"/>
          <a:stretch>
            <a:fillRect/>
          </a:stretch>
        </p:blipFill>
        <p:spPr>
          <a:xfrm>
            <a:off x="1029419" y="1716286"/>
            <a:ext cx="9097992" cy="5050068"/>
          </a:xfrm>
          <a:prstGeom prst="rect">
            <a:avLst/>
          </a:prstGeom>
        </p:spPr>
      </p:pic>
    </p:spTree>
    <p:extLst>
      <p:ext uri="{BB962C8B-B14F-4D97-AF65-F5344CB8AC3E}">
        <p14:creationId xmlns:p14="http://schemas.microsoft.com/office/powerpoint/2010/main" val="15945779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Administración del dispositivo</a:t>
            </a: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3" name="Imagen 3" descr="Interfaz de usuario gráfica, Texto, Aplicación&#10;&#10;Descripción generada automáticamente">
            <a:extLst>
              <a:ext uri="{FF2B5EF4-FFF2-40B4-BE49-F238E27FC236}">
                <a16:creationId xmlns:a16="http://schemas.microsoft.com/office/drawing/2014/main" id="{099513F6-A887-50FC-C8E7-ECF312FC99EB}"/>
              </a:ext>
            </a:extLst>
          </p:cNvPr>
          <p:cNvPicPr>
            <a:picLocks noChangeAspect="1"/>
          </p:cNvPicPr>
          <p:nvPr/>
        </p:nvPicPr>
        <p:blipFill>
          <a:blip r:embed="rId3"/>
          <a:stretch>
            <a:fillRect/>
          </a:stretch>
        </p:blipFill>
        <p:spPr>
          <a:xfrm>
            <a:off x="1043796" y="2174579"/>
            <a:ext cx="9586822" cy="4176615"/>
          </a:xfrm>
          <a:prstGeom prst="rect">
            <a:avLst/>
          </a:prstGeom>
        </p:spPr>
      </p:pic>
    </p:spTree>
    <p:extLst>
      <p:ext uri="{BB962C8B-B14F-4D97-AF65-F5344CB8AC3E}">
        <p14:creationId xmlns:p14="http://schemas.microsoft.com/office/powerpoint/2010/main" val="29795371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Administración del dispositivo</a:t>
            </a: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3" descr="Interfaz de usuario gráfica, Texto, Aplicación, Correo electrónico&#10;&#10;Descripción generada automáticamente">
            <a:extLst>
              <a:ext uri="{FF2B5EF4-FFF2-40B4-BE49-F238E27FC236}">
                <a16:creationId xmlns:a16="http://schemas.microsoft.com/office/drawing/2014/main" id="{6E56E953-4144-A180-D1B2-0154ED488483}"/>
              </a:ext>
            </a:extLst>
          </p:cNvPr>
          <p:cNvPicPr>
            <a:picLocks noChangeAspect="1"/>
          </p:cNvPicPr>
          <p:nvPr/>
        </p:nvPicPr>
        <p:blipFill>
          <a:blip r:embed="rId3"/>
          <a:stretch>
            <a:fillRect/>
          </a:stretch>
        </p:blipFill>
        <p:spPr>
          <a:xfrm>
            <a:off x="856891" y="1989992"/>
            <a:ext cx="10018143" cy="4344506"/>
          </a:xfrm>
          <a:prstGeom prst="rect">
            <a:avLst/>
          </a:prstGeom>
        </p:spPr>
      </p:pic>
    </p:spTree>
    <p:extLst>
      <p:ext uri="{BB962C8B-B14F-4D97-AF65-F5344CB8AC3E}">
        <p14:creationId xmlns:p14="http://schemas.microsoft.com/office/powerpoint/2010/main" val="6542727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Administración del dispositivo</a:t>
            </a: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3" name="Imagen 3" descr="Interfaz de usuario gráfica, Aplicación&#10;&#10;Descripción generada automáticamente">
            <a:extLst>
              <a:ext uri="{FF2B5EF4-FFF2-40B4-BE49-F238E27FC236}">
                <a16:creationId xmlns:a16="http://schemas.microsoft.com/office/drawing/2014/main" id="{F6A3E633-30CC-63C5-F43B-A265D8CD7869}"/>
              </a:ext>
            </a:extLst>
          </p:cNvPr>
          <p:cNvPicPr>
            <a:picLocks noChangeAspect="1"/>
          </p:cNvPicPr>
          <p:nvPr/>
        </p:nvPicPr>
        <p:blipFill>
          <a:blip r:embed="rId3"/>
          <a:stretch>
            <a:fillRect/>
          </a:stretch>
        </p:blipFill>
        <p:spPr>
          <a:xfrm>
            <a:off x="871268" y="1918176"/>
            <a:ext cx="10708256" cy="4660666"/>
          </a:xfrm>
          <a:prstGeom prst="rect">
            <a:avLst/>
          </a:prstGeom>
        </p:spPr>
      </p:pic>
    </p:spTree>
    <p:extLst>
      <p:ext uri="{BB962C8B-B14F-4D97-AF65-F5344CB8AC3E}">
        <p14:creationId xmlns:p14="http://schemas.microsoft.com/office/powerpoint/2010/main" val="4491367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a:xfrm>
            <a:off x="2085975" y="22225"/>
            <a:ext cx="10106024" cy="484187"/>
          </a:xfrm>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0416AA64-D176-4019-A8CB-B1FF934F6F5F}"/>
              </a:ext>
            </a:extLst>
          </p:cNvPr>
          <p:cNvSpPr>
            <a:spLocks noGrp="1"/>
          </p:cNvSpPr>
          <p:nvPr>
            <p:ph idx="1"/>
          </p:nvPr>
        </p:nvSpPr>
        <p:spPr>
          <a:xfrm>
            <a:off x="453364" y="1366220"/>
            <a:ext cx="11285272" cy="4351338"/>
          </a:xfrm>
        </p:spPr>
        <p:txBody>
          <a:bodyPr vert="horz" lIns="91440" tIns="45720" rIns="91440" bIns="45720" rtlCol="0" anchor="t">
            <a:normAutofit/>
          </a:bodyPr>
          <a:lstStyle/>
          <a:p>
            <a:r>
              <a:rPr lang="es-ES" dirty="0"/>
              <a:t>Descripción general de J-WEB</a:t>
            </a:r>
          </a:p>
          <a:p>
            <a:pPr lvl="1"/>
            <a:r>
              <a:rPr lang="es-ES" dirty="0"/>
              <a:t>Página Network</a:t>
            </a:r>
          </a:p>
          <a:p>
            <a:pPr lvl="2"/>
            <a:r>
              <a:rPr lang="es-ES" dirty="0"/>
              <a:t>Ayuda con la solución de problemas y las operaciones de mantenimiento.</a:t>
            </a:r>
          </a:p>
          <a:p>
            <a:pPr lvl="3"/>
            <a:r>
              <a:rPr lang="es-ES" dirty="0"/>
              <a:t>Actualizaciones, reversiones, administración de archivos y herramientas de solución de problemas</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a:xfrm>
            <a:off x="2085975" y="508000"/>
            <a:ext cx="7699551" cy="511175"/>
          </a:xfrm>
        </p:spPr>
        <p:txBody>
          <a:bodyPr/>
          <a:lstStyle/>
          <a:p>
            <a:r>
              <a:rPr lang="es-ES" dirty="0"/>
              <a:t>05: Interfaz J-Web</a:t>
            </a:r>
          </a:p>
        </p:txBody>
      </p:sp>
      <p:sp>
        <p:nvSpPr>
          <p:cNvPr id="8" name="TextBox 7">
            <a:extLst>
              <a:ext uri="{FF2B5EF4-FFF2-40B4-BE49-F238E27FC236}">
                <a16:creationId xmlns:a16="http://schemas.microsoft.com/office/drawing/2014/main" id="{4A2C0BB7-9B48-404D-B2CA-AC39F95EFA7B}"/>
              </a:ext>
            </a:extLst>
          </p:cNvPr>
          <p:cNvSpPr txBox="1"/>
          <p:nvPr/>
        </p:nvSpPr>
        <p:spPr>
          <a:xfrm>
            <a:off x="1043940" y="4332404"/>
            <a:ext cx="10104120" cy="646331"/>
          </a:xfrm>
          <a:prstGeom prst="rect">
            <a:avLst/>
          </a:prstGeom>
          <a:solidFill>
            <a:srgbClr val="00B0F0"/>
          </a:solidFill>
        </p:spPr>
        <p:txBody>
          <a:bodyPr wrap="square">
            <a:spAutoFit/>
          </a:bodyPr>
          <a:lstStyle/>
          <a:p>
            <a:r>
              <a:rPr lang="en-US" dirty="0" err="1">
                <a:solidFill>
                  <a:schemeClr val="bg1"/>
                </a:solidFill>
              </a:rPr>
              <a:t>Otras</a:t>
            </a:r>
            <a:r>
              <a:rPr lang="en-US" dirty="0">
                <a:solidFill>
                  <a:schemeClr val="bg1"/>
                </a:solidFill>
              </a:rPr>
              <a:t> </a:t>
            </a:r>
            <a:r>
              <a:rPr lang="en-US" dirty="0" err="1">
                <a:solidFill>
                  <a:schemeClr val="bg1"/>
                </a:solidFill>
              </a:rPr>
              <a:t>opciones</a:t>
            </a:r>
            <a:r>
              <a:rPr lang="en-US" dirty="0">
                <a:solidFill>
                  <a:schemeClr val="bg1"/>
                </a:solidFill>
              </a:rPr>
              <a:t>, </a:t>
            </a:r>
            <a:r>
              <a:rPr lang="en-US" dirty="0" err="1">
                <a:solidFill>
                  <a:schemeClr val="bg1"/>
                </a:solidFill>
              </a:rPr>
              <a:t>como</a:t>
            </a:r>
            <a:r>
              <a:rPr lang="en-US" dirty="0">
                <a:solidFill>
                  <a:schemeClr val="bg1"/>
                </a:solidFill>
              </a:rPr>
              <a:t> </a:t>
            </a:r>
            <a:r>
              <a:rPr lang="en-US" dirty="0" err="1">
                <a:solidFill>
                  <a:schemeClr val="bg1"/>
                </a:solidFill>
              </a:rPr>
              <a:t>Políticas</a:t>
            </a:r>
            <a:r>
              <a:rPr lang="en-US" dirty="0">
                <a:solidFill>
                  <a:schemeClr val="bg1"/>
                </a:solidFill>
              </a:rPr>
              <a:t> y </a:t>
            </a:r>
            <a:r>
              <a:rPr lang="en-US" dirty="0" err="1">
                <a:solidFill>
                  <a:schemeClr val="bg1"/>
                </a:solidFill>
              </a:rPr>
              <a:t>objetos</a:t>
            </a:r>
            <a:r>
              <a:rPr lang="en-US" dirty="0">
                <a:solidFill>
                  <a:schemeClr val="bg1"/>
                </a:solidFill>
              </a:rPr>
              <a:t> de </a:t>
            </a:r>
            <a:r>
              <a:rPr lang="en-US" dirty="0" err="1">
                <a:solidFill>
                  <a:schemeClr val="bg1"/>
                </a:solidFill>
              </a:rPr>
              <a:t>seguridad</a:t>
            </a:r>
            <a:r>
              <a:rPr lang="en-US" dirty="0">
                <a:solidFill>
                  <a:schemeClr val="bg1"/>
                </a:solidFill>
              </a:rPr>
              <a:t>, </a:t>
            </a:r>
            <a:r>
              <a:rPr lang="en-US" dirty="0" err="1">
                <a:solidFill>
                  <a:schemeClr val="bg1"/>
                </a:solidFill>
              </a:rPr>
              <a:t>Servicios</a:t>
            </a:r>
            <a:r>
              <a:rPr lang="en-US" dirty="0">
                <a:solidFill>
                  <a:schemeClr val="bg1"/>
                </a:solidFill>
              </a:rPr>
              <a:t> de </a:t>
            </a:r>
            <a:r>
              <a:rPr lang="en-US" dirty="0" err="1">
                <a:solidFill>
                  <a:schemeClr val="bg1"/>
                </a:solidFill>
              </a:rPr>
              <a:t>seguridad</a:t>
            </a:r>
            <a:r>
              <a:rPr lang="en-US" dirty="0">
                <a:solidFill>
                  <a:schemeClr val="bg1"/>
                </a:solidFill>
              </a:rPr>
              <a:t> y VPN, son </a:t>
            </a:r>
            <a:r>
              <a:rPr lang="en-US" dirty="0" err="1">
                <a:solidFill>
                  <a:schemeClr val="bg1"/>
                </a:solidFill>
              </a:rPr>
              <a:t>específicas</a:t>
            </a:r>
            <a:r>
              <a:rPr lang="en-US" dirty="0">
                <a:solidFill>
                  <a:schemeClr val="bg1"/>
                </a:solidFill>
              </a:rPr>
              <a:t> de la </a:t>
            </a:r>
            <a:r>
              <a:rPr lang="en-US" dirty="0" err="1">
                <a:solidFill>
                  <a:schemeClr val="bg1"/>
                </a:solidFill>
              </a:rPr>
              <a:t>plataforma</a:t>
            </a:r>
            <a:r>
              <a:rPr lang="en-US" dirty="0">
                <a:solidFill>
                  <a:schemeClr val="bg1"/>
                </a:solidFill>
              </a:rPr>
              <a:t> (SRX </a:t>
            </a:r>
            <a:r>
              <a:rPr lang="en-US" dirty="0" err="1">
                <a:solidFill>
                  <a:schemeClr val="bg1"/>
                </a:solidFill>
              </a:rPr>
              <a:t>en</a:t>
            </a:r>
            <a:r>
              <a:rPr lang="en-US" dirty="0">
                <a:solidFill>
                  <a:schemeClr val="bg1"/>
                </a:solidFill>
              </a:rPr>
              <a:t> </a:t>
            </a:r>
            <a:r>
              <a:rPr lang="en-US" dirty="0" err="1">
                <a:solidFill>
                  <a:schemeClr val="bg1"/>
                </a:solidFill>
              </a:rPr>
              <a:t>este</a:t>
            </a:r>
            <a:r>
              <a:rPr lang="en-US" dirty="0">
                <a:solidFill>
                  <a:schemeClr val="bg1"/>
                </a:solidFill>
              </a:rPr>
              <a:t> </a:t>
            </a:r>
            <a:r>
              <a:rPr lang="en-US" dirty="0" err="1">
                <a:solidFill>
                  <a:schemeClr val="bg1"/>
                </a:solidFill>
              </a:rPr>
              <a:t>caso</a:t>
            </a:r>
            <a:r>
              <a:rPr lang="en-US" dirty="0">
                <a:solidFill>
                  <a:schemeClr val="bg1"/>
                </a:solidFill>
              </a:rPr>
              <a:t>).</a:t>
            </a:r>
          </a:p>
        </p:txBody>
      </p:sp>
    </p:spTree>
    <p:extLst>
      <p:ext uri="{BB962C8B-B14F-4D97-AF65-F5344CB8AC3E}">
        <p14:creationId xmlns:p14="http://schemas.microsoft.com/office/powerpoint/2010/main" val="40264466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Administración del dispositivo</a:t>
            </a: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2" descr="Interfaz de usuario gráfica, Aplicación, Word&#10;&#10;Descripción generada automáticamente">
            <a:extLst>
              <a:ext uri="{FF2B5EF4-FFF2-40B4-BE49-F238E27FC236}">
                <a16:creationId xmlns:a16="http://schemas.microsoft.com/office/drawing/2014/main" id="{34404634-1E92-EDD8-39C6-DB79BB7873A0}"/>
              </a:ext>
            </a:extLst>
          </p:cNvPr>
          <p:cNvPicPr>
            <a:picLocks noChangeAspect="1"/>
          </p:cNvPicPr>
          <p:nvPr/>
        </p:nvPicPr>
        <p:blipFill>
          <a:blip r:embed="rId3"/>
          <a:stretch>
            <a:fillRect/>
          </a:stretch>
        </p:blipFill>
        <p:spPr>
          <a:xfrm>
            <a:off x="612476" y="1967824"/>
            <a:ext cx="11268973" cy="4460728"/>
          </a:xfrm>
          <a:prstGeom prst="rect">
            <a:avLst/>
          </a:prstGeom>
        </p:spPr>
      </p:pic>
    </p:spTree>
    <p:extLst>
      <p:ext uri="{BB962C8B-B14F-4D97-AF65-F5344CB8AC3E}">
        <p14:creationId xmlns:p14="http://schemas.microsoft.com/office/powerpoint/2010/main" val="2495779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Administración del dispositivo</a:t>
            </a: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2" descr="Interfaz de usuario gráfica, Texto, Aplicación, Chat o mensaje de texto&#10;&#10;Descripción generada automáticamente">
            <a:extLst>
              <a:ext uri="{FF2B5EF4-FFF2-40B4-BE49-F238E27FC236}">
                <a16:creationId xmlns:a16="http://schemas.microsoft.com/office/drawing/2014/main" id="{F822B824-D2EB-4196-6E88-9117792FCD0D}"/>
              </a:ext>
            </a:extLst>
          </p:cNvPr>
          <p:cNvPicPr>
            <a:picLocks noChangeAspect="1"/>
          </p:cNvPicPr>
          <p:nvPr/>
        </p:nvPicPr>
        <p:blipFill>
          <a:blip r:embed="rId3"/>
          <a:stretch>
            <a:fillRect/>
          </a:stretch>
        </p:blipFill>
        <p:spPr>
          <a:xfrm>
            <a:off x="1144437" y="1805682"/>
            <a:ext cx="9888747" cy="4842522"/>
          </a:xfrm>
          <a:prstGeom prst="rect">
            <a:avLst/>
          </a:prstGeom>
        </p:spPr>
      </p:pic>
    </p:spTree>
    <p:extLst>
      <p:ext uri="{BB962C8B-B14F-4D97-AF65-F5344CB8AC3E}">
        <p14:creationId xmlns:p14="http://schemas.microsoft.com/office/powerpoint/2010/main" val="39804670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Administración del dispositivo</a:t>
            </a: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3" name="Imagen 3" descr="Interfaz de usuario gráfica&#10;&#10;Descripción generada automáticamente">
            <a:extLst>
              <a:ext uri="{FF2B5EF4-FFF2-40B4-BE49-F238E27FC236}">
                <a16:creationId xmlns:a16="http://schemas.microsoft.com/office/drawing/2014/main" id="{F37827BC-2EFD-B7A6-D5D2-18A4FEFF70AF}"/>
              </a:ext>
            </a:extLst>
          </p:cNvPr>
          <p:cNvPicPr>
            <a:picLocks noChangeAspect="1"/>
          </p:cNvPicPr>
          <p:nvPr/>
        </p:nvPicPr>
        <p:blipFill>
          <a:blip r:embed="rId3"/>
          <a:stretch>
            <a:fillRect/>
          </a:stretch>
        </p:blipFill>
        <p:spPr>
          <a:xfrm>
            <a:off x="842513" y="1949032"/>
            <a:ext cx="10205049" cy="4368916"/>
          </a:xfrm>
          <a:prstGeom prst="rect">
            <a:avLst/>
          </a:prstGeom>
        </p:spPr>
      </p:pic>
    </p:spTree>
    <p:extLst>
      <p:ext uri="{BB962C8B-B14F-4D97-AF65-F5344CB8AC3E}">
        <p14:creationId xmlns:p14="http://schemas.microsoft.com/office/powerpoint/2010/main" val="20209173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err="1"/>
              <a:t>Check</a:t>
            </a:r>
            <a:r>
              <a:rPr lang="es-GT" dirty="0"/>
              <a:t> </a:t>
            </a:r>
            <a:r>
              <a:rPr lang="es-GT" dirty="0" err="1"/>
              <a:t>your</a:t>
            </a:r>
            <a:r>
              <a:rPr lang="es-GT" dirty="0"/>
              <a:t> </a:t>
            </a:r>
            <a:r>
              <a:rPr lang="es-GT" dirty="0" err="1"/>
              <a:t>understanding</a:t>
            </a:r>
            <a:endParaRPr lang="es-GT" dirty="0" err="1">
              <a:cs typeface="Calibri"/>
            </a:endParaRPr>
          </a:p>
          <a:p>
            <a:endParaRPr lang="es-GT" dirty="0">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3" name="Imagen 3" descr="Interfaz de usuario gráfica, Texto, Aplicación&#10;&#10;Descripción generada automáticamente">
            <a:extLst>
              <a:ext uri="{FF2B5EF4-FFF2-40B4-BE49-F238E27FC236}">
                <a16:creationId xmlns:a16="http://schemas.microsoft.com/office/drawing/2014/main" id="{F022F5CF-12F9-BDA6-EC1C-734F4C0D777A}"/>
              </a:ext>
            </a:extLst>
          </p:cNvPr>
          <p:cNvPicPr>
            <a:picLocks noChangeAspect="1"/>
          </p:cNvPicPr>
          <p:nvPr/>
        </p:nvPicPr>
        <p:blipFill>
          <a:blip r:embed="rId3"/>
          <a:stretch>
            <a:fillRect/>
          </a:stretch>
        </p:blipFill>
        <p:spPr>
          <a:xfrm>
            <a:off x="2078966" y="1983028"/>
            <a:ext cx="8451011" cy="4344057"/>
          </a:xfrm>
          <a:prstGeom prst="rect">
            <a:avLst/>
          </a:prstGeom>
        </p:spPr>
      </p:pic>
    </p:spTree>
    <p:extLst>
      <p:ext uri="{BB962C8B-B14F-4D97-AF65-F5344CB8AC3E}">
        <p14:creationId xmlns:p14="http://schemas.microsoft.com/office/powerpoint/2010/main" val="35033997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err="1"/>
              <a:t>Check</a:t>
            </a:r>
            <a:r>
              <a:rPr lang="es-GT" dirty="0"/>
              <a:t> </a:t>
            </a:r>
            <a:r>
              <a:rPr lang="es-GT" dirty="0" err="1"/>
              <a:t>your</a:t>
            </a:r>
            <a:r>
              <a:rPr lang="es-GT" dirty="0"/>
              <a:t> </a:t>
            </a:r>
            <a:r>
              <a:rPr lang="es-GT" dirty="0" err="1"/>
              <a:t>understanding</a:t>
            </a:r>
            <a:endParaRPr lang="es-GT" dirty="0" err="1">
              <a:cs typeface="Calibri"/>
            </a:endParaRPr>
          </a:p>
          <a:p>
            <a:endParaRPr lang="es-GT" dirty="0">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2" name="Imagen 3" descr="Texto, Aplicación&#10;&#10;Descripción generada automáticamente">
            <a:extLst>
              <a:ext uri="{FF2B5EF4-FFF2-40B4-BE49-F238E27FC236}">
                <a16:creationId xmlns:a16="http://schemas.microsoft.com/office/drawing/2014/main" id="{AA85D676-4C80-32CF-383B-5D9FB13B6835}"/>
              </a:ext>
            </a:extLst>
          </p:cNvPr>
          <p:cNvPicPr>
            <a:picLocks noChangeAspect="1"/>
          </p:cNvPicPr>
          <p:nvPr/>
        </p:nvPicPr>
        <p:blipFill>
          <a:blip r:embed="rId3"/>
          <a:stretch>
            <a:fillRect/>
          </a:stretch>
        </p:blipFill>
        <p:spPr>
          <a:xfrm>
            <a:off x="1518249" y="2097158"/>
            <a:ext cx="9371162" cy="4087043"/>
          </a:xfrm>
          <a:prstGeom prst="rect">
            <a:avLst/>
          </a:prstGeom>
        </p:spPr>
      </p:pic>
    </p:spTree>
    <p:extLst>
      <p:ext uri="{BB962C8B-B14F-4D97-AF65-F5344CB8AC3E}">
        <p14:creationId xmlns:p14="http://schemas.microsoft.com/office/powerpoint/2010/main" val="1499749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DD57F-B9ED-4600-BCCC-D513367DC43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9" name="Content Placeholder 8">
            <a:extLst>
              <a:ext uri="{FF2B5EF4-FFF2-40B4-BE49-F238E27FC236}">
                <a16:creationId xmlns:a16="http://schemas.microsoft.com/office/drawing/2014/main" id="{37F1F972-211C-4007-BB5B-BC3852AA90FD}"/>
              </a:ext>
            </a:extLst>
          </p:cNvPr>
          <p:cNvSpPr>
            <a:spLocks noGrp="1"/>
          </p:cNvSpPr>
          <p:nvPr>
            <p:ph idx="1"/>
          </p:nvPr>
        </p:nvSpPr>
        <p:spPr/>
        <p:txBody>
          <a:bodyPr vert="horz" lIns="91440" tIns="45720" rIns="91440" bIns="45720" rtlCol="0" anchor="t">
            <a:normAutofit/>
          </a:bodyPr>
          <a:lstStyle/>
          <a:p>
            <a:r>
              <a:rPr lang="es-GT" dirty="0"/>
              <a:t>LAB</a:t>
            </a:r>
            <a:endParaRPr lang="es-ES" dirty="0"/>
          </a:p>
          <a:p>
            <a:endParaRPr lang="es-GT" dirty="0">
              <a:cs typeface="Calibri"/>
            </a:endParaRPr>
          </a:p>
        </p:txBody>
      </p:sp>
      <p:sp>
        <p:nvSpPr>
          <p:cNvPr id="8" name="Content Placeholder 7">
            <a:extLst>
              <a:ext uri="{FF2B5EF4-FFF2-40B4-BE49-F238E27FC236}">
                <a16:creationId xmlns:a16="http://schemas.microsoft.com/office/drawing/2014/main" id="{22D54359-CEE1-4E50-83C1-A3F73BE6CF31}"/>
              </a:ext>
            </a:extLst>
          </p:cNvPr>
          <p:cNvSpPr>
            <a:spLocks noGrp="1"/>
          </p:cNvSpPr>
          <p:nvPr>
            <p:ph sz="quarter" idx="13"/>
          </p:nvPr>
        </p:nvSpPr>
        <p:spPr/>
        <p:txBody>
          <a:bodyPr/>
          <a:lstStyle/>
          <a:p>
            <a:r>
              <a:rPr lang="es-ES" dirty="0"/>
              <a:t>05: Interfaz J-Web</a:t>
            </a:r>
          </a:p>
        </p:txBody>
      </p:sp>
      <p:pic>
        <p:nvPicPr>
          <p:cNvPr id="3" name="Imagen 3" descr="Interfaz de usuario gráfica&#10;&#10;Descripción generada automáticamente">
            <a:extLst>
              <a:ext uri="{FF2B5EF4-FFF2-40B4-BE49-F238E27FC236}">
                <a16:creationId xmlns:a16="http://schemas.microsoft.com/office/drawing/2014/main" id="{45A43CA4-1167-3797-0EEA-AF409E23BA0F}"/>
              </a:ext>
            </a:extLst>
          </p:cNvPr>
          <p:cNvPicPr>
            <a:picLocks noChangeAspect="1"/>
          </p:cNvPicPr>
          <p:nvPr/>
        </p:nvPicPr>
        <p:blipFill>
          <a:blip r:embed="rId3"/>
          <a:stretch>
            <a:fillRect/>
          </a:stretch>
        </p:blipFill>
        <p:spPr>
          <a:xfrm>
            <a:off x="828136" y="1888160"/>
            <a:ext cx="10780143" cy="4461907"/>
          </a:xfrm>
          <a:prstGeom prst="rect">
            <a:avLst/>
          </a:prstGeom>
        </p:spPr>
      </p:pic>
    </p:spTree>
    <p:extLst>
      <p:ext uri="{BB962C8B-B14F-4D97-AF65-F5344CB8AC3E}">
        <p14:creationId xmlns:p14="http://schemas.microsoft.com/office/powerpoint/2010/main" val="29533728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11792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a:xfrm>
            <a:off x="2085975" y="22225"/>
            <a:ext cx="10106024" cy="484187"/>
          </a:xfrm>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0416AA64-D176-4019-A8CB-B1FF934F6F5F}"/>
              </a:ext>
            </a:extLst>
          </p:cNvPr>
          <p:cNvSpPr>
            <a:spLocks noGrp="1"/>
          </p:cNvSpPr>
          <p:nvPr>
            <p:ph idx="1"/>
          </p:nvPr>
        </p:nvSpPr>
        <p:spPr>
          <a:xfrm>
            <a:off x="453364" y="1366220"/>
            <a:ext cx="11285272" cy="4351338"/>
          </a:xfrm>
        </p:spPr>
        <p:txBody>
          <a:bodyPr vert="horz" lIns="91440" tIns="45720" rIns="91440" bIns="45720" rtlCol="0" anchor="t">
            <a:normAutofit/>
          </a:bodyPr>
          <a:lstStyle/>
          <a:p>
            <a:r>
              <a:rPr lang="es-ES" dirty="0"/>
              <a:t>Inicio de Sesión</a:t>
            </a:r>
          </a:p>
          <a:p>
            <a:pPr lvl="1"/>
            <a:r>
              <a:rPr lang="es-ES" dirty="0"/>
              <a:t>La interfaz J-Web requiere un inicio de sesión válido, </a:t>
            </a:r>
          </a:p>
          <a:p>
            <a:pPr lvl="2"/>
            <a:r>
              <a:rPr lang="es-ES" dirty="0"/>
              <a:t>J-Web utiliza los mismos métodos de autenticación que la CLI</a:t>
            </a:r>
          </a:p>
          <a:p>
            <a:pPr lvl="1"/>
            <a:r>
              <a:rPr lang="es-ES" dirty="0"/>
              <a:t>Si desea acceso remoto para usar J-Web, debe habilitar el servicio HTTP o HTTPS en el nivel de jerarquía [</a:t>
            </a:r>
            <a:r>
              <a:rPr lang="es-ES" dirty="0" err="1"/>
              <a:t>edit</a:t>
            </a:r>
            <a:r>
              <a:rPr lang="es-ES" dirty="0"/>
              <a:t> </a:t>
            </a:r>
            <a:r>
              <a:rPr lang="es-ES" dirty="0" err="1"/>
              <a:t>system</a:t>
            </a:r>
            <a:r>
              <a:rPr lang="es-ES" dirty="0"/>
              <a:t> </a:t>
            </a:r>
            <a:r>
              <a:rPr lang="es-ES" dirty="0" err="1"/>
              <a:t>services</a:t>
            </a:r>
            <a:r>
              <a:rPr lang="es-ES" dirty="0"/>
              <a:t>]</a:t>
            </a:r>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a:xfrm>
            <a:off x="2085975" y="508000"/>
            <a:ext cx="7699551" cy="511175"/>
          </a:xfrm>
        </p:spPr>
        <p:txBody>
          <a:bodyPr/>
          <a:lstStyle/>
          <a:p>
            <a:r>
              <a:rPr lang="es-ES" dirty="0"/>
              <a:t>05: Interfaz J-Web</a:t>
            </a:r>
          </a:p>
        </p:txBody>
      </p:sp>
      <p:pic>
        <p:nvPicPr>
          <p:cNvPr id="5" name="Picture 4">
            <a:extLst>
              <a:ext uri="{FF2B5EF4-FFF2-40B4-BE49-F238E27FC236}">
                <a16:creationId xmlns:a16="http://schemas.microsoft.com/office/drawing/2014/main" id="{6F4EE787-A465-4F32-ADC7-66A9AD93481B}"/>
              </a:ext>
            </a:extLst>
          </p:cNvPr>
          <p:cNvPicPr>
            <a:picLocks noChangeAspect="1"/>
          </p:cNvPicPr>
          <p:nvPr/>
        </p:nvPicPr>
        <p:blipFill>
          <a:blip r:embed="rId3"/>
          <a:stretch>
            <a:fillRect/>
          </a:stretch>
        </p:blipFill>
        <p:spPr>
          <a:xfrm>
            <a:off x="7190089" y="3429000"/>
            <a:ext cx="3711897" cy="2730500"/>
          </a:xfrm>
          <a:prstGeom prst="rect">
            <a:avLst/>
          </a:prstGeom>
        </p:spPr>
      </p:pic>
      <p:pic>
        <p:nvPicPr>
          <p:cNvPr id="8" name="Picture 7">
            <a:extLst>
              <a:ext uri="{FF2B5EF4-FFF2-40B4-BE49-F238E27FC236}">
                <a16:creationId xmlns:a16="http://schemas.microsoft.com/office/drawing/2014/main" id="{FF168A32-4E6D-4623-9435-179B18B52FA0}"/>
              </a:ext>
            </a:extLst>
          </p:cNvPr>
          <p:cNvPicPr>
            <a:picLocks noChangeAspect="1"/>
          </p:cNvPicPr>
          <p:nvPr/>
        </p:nvPicPr>
        <p:blipFill>
          <a:blip r:embed="rId4"/>
          <a:stretch>
            <a:fillRect/>
          </a:stretch>
        </p:blipFill>
        <p:spPr>
          <a:xfrm>
            <a:off x="820020" y="3429000"/>
            <a:ext cx="4872684" cy="2693988"/>
          </a:xfrm>
          <a:prstGeom prst="rect">
            <a:avLst/>
          </a:prstGeom>
        </p:spPr>
      </p:pic>
    </p:spTree>
    <p:extLst>
      <p:ext uri="{BB962C8B-B14F-4D97-AF65-F5344CB8AC3E}">
        <p14:creationId xmlns:p14="http://schemas.microsoft.com/office/powerpoint/2010/main" val="2522943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a:xfrm>
            <a:off x="2085975" y="22225"/>
            <a:ext cx="10106024" cy="484187"/>
          </a:xfrm>
        </p:spPr>
        <p:txBody>
          <a:bodyPr>
            <a:normAutofit fontScale="90000"/>
          </a:bodyPr>
          <a:lstStyle/>
          <a:p>
            <a:r>
              <a:rPr lang="es-ES"/>
              <a:t>Introducción al Sistema Operativo Junos</a:t>
            </a:r>
          </a:p>
        </p:txBody>
      </p:sp>
      <p:sp>
        <p:nvSpPr>
          <p:cNvPr id="3" name="Marcador de contenido 2">
            <a:extLst>
              <a:ext uri="{FF2B5EF4-FFF2-40B4-BE49-F238E27FC236}">
                <a16:creationId xmlns:a16="http://schemas.microsoft.com/office/drawing/2014/main" id="{0416AA64-D176-4019-A8CB-B1FF934F6F5F}"/>
              </a:ext>
            </a:extLst>
          </p:cNvPr>
          <p:cNvSpPr>
            <a:spLocks noGrp="1"/>
          </p:cNvSpPr>
          <p:nvPr>
            <p:ph idx="1"/>
          </p:nvPr>
        </p:nvSpPr>
        <p:spPr>
          <a:xfrm>
            <a:off x="453364" y="1366220"/>
            <a:ext cx="11285272" cy="4351338"/>
          </a:xfrm>
        </p:spPr>
        <p:txBody>
          <a:bodyPr vert="horz" lIns="91440" tIns="45720" rIns="91440" bIns="45720" rtlCol="0" anchor="t">
            <a:normAutofit/>
          </a:bodyPr>
          <a:lstStyle/>
          <a:p>
            <a:r>
              <a:rPr lang="es-ES" dirty="0"/>
              <a:t>Inicio de Sesión</a:t>
            </a:r>
          </a:p>
          <a:p>
            <a:endParaRPr lang="es-ES" dirty="0"/>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a:xfrm>
            <a:off x="2085975" y="508000"/>
            <a:ext cx="7699551" cy="511175"/>
          </a:xfrm>
        </p:spPr>
        <p:txBody>
          <a:bodyPr/>
          <a:lstStyle/>
          <a:p>
            <a:r>
              <a:rPr lang="es-ES" dirty="0"/>
              <a:t>05: Interfaz J-Web</a:t>
            </a:r>
          </a:p>
        </p:txBody>
      </p:sp>
      <p:sp>
        <p:nvSpPr>
          <p:cNvPr id="4" name="TextBox 3">
            <a:extLst>
              <a:ext uri="{FF2B5EF4-FFF2-40B4-BE49-F238E27FC236}">
                <a16:creationId xmlns:a16="http://schemas.microsoft.com/office/drawing/2014/main" id="{F8FC98EB-C8B2-4D49-ADB8-39949476FD4C}"/>
              </a:ext>
            </a:extLst>
          </p:cNvPr>
          <p:cNvSpPr txBox="1"/>
          <p:nvPr/>
        </p:nvSpPr>
        <p:spPr>
          <a:xfrm>
            <a:off x="554181" y="2120857"/>
            <a:ext cx="10557163" cy="830997"/>
          </a:xfrm>
          <a:prstGeom prst="rect">
            <a:avLst/>
          </a:prstGeom>
          <a:solidFill>
            <a:srgbClr val="00B0F0"/>
          </a:solidFill>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GT" sz="2400" dirty="0">
                <a:solidFill>
                  <a:schemeClr val="bg1"/>
                </a:solidFill>
              </a:rPr>
              <a:t>Se recomienda el uso de HTTPS para la administración Web en cualquier WAN cuando este es permitido</a:t>
            </a:r>
            <a:endParaRPr lang="en-US" sz="2400" dirty="0">
              <a:solidFill>
                <a:schemeClr val="bg1"/>
              </a:solidFill>
            </a:endParaRPr>
          </a:p>
        </p:txBody>
      </p:sp>
      <p:sp>
        <p:nvSpPr>
          <p:cNvPr id="9" name="TextBox 8">
            <a:extLst>
              <a:ext uri="{FF2B5EF4-FFF2-40B4-BE49-F238E27FC236}">
                <a16:creationId xmlns:a16="http://schemas.microsoft.com/office/drawing/2014/main" id="{A8AEF33F-B0B3-4A5C-AEE8-68C7B3BCD3B9}"/>
              </a:ext>
            </a:extLst>
          </p:cNvPr>
          <p:cNvSpPr txBox="1"/>
          <p:nvPr/>
        </p:nvSpPr>
        <p:spPr>
          <a:xfrm>
            <a:off x="554181" y="3396163"/>
            <a:ext cx="10557162" cy="830997"/>
          </a:xfrm>
          <a:prstGeom prst="rect">
            <a:avLst/>
          </a:prstGeom>
          <a:solidFill>
            <a:srgbClr val="00B0F0"/>
          </a:solidFill>
        </p:spPr>
        <p:style>
          <a:lnRef idx="1">
            <a:schemeClr val="accent5"/>
          </a:lnRef>
          <a:fillRef idx="2">
            <a:schemeClr val="accent5"/>
          </a:fillRef>
          <a:effectRef idx="1">
            <a:schemeClr val="accent5"/>
          </a:effectRef>
          <a:fontRef idx="minor">
            <a:schemeClr val="dk1"/>
          </a:fontRef>
        </p:style>
        <p:txBody>
          <a:bodyPr wrap="square" rtlCol="0">
            <a:spAutoFit/>
          </a:bodyPr>
          <a:lstStyle/>
          <a:p>
            <a:pPr algn="just"/>
            <a:r>
              <a:rPr lang="es-GT" sz="2400" dirty="0">
                <a:solidFill>
                  <a:schemeClr val="bg1"/>
                </a:solidFill>
              </a:rPr>
              <a:t>J-Web no viene preinstalado en algunas plataformas seleccionadas, sin embargo si viene preinstalado en las plataformas SRX y </a:t>
            </a:r>
            <a:r>
              <a:rPr lang="es-GT" sz="2400" dirty="0" err="1">
                <a:solidFill>
                  <a:schemeClr val="bg1"/>
                </a:solidFill>
              </a:rPr>
              <a:t>vSRX</a:t>
            </a:r>
            <a:r>
              <a:rPr lang="es-GT" sz="2400" dirty="0">
                <a:solidFill>
                  <a:schemeClr val="bg1"/>
                </a:solidFill>
              </a:rPr>
              <a:t>. </a:t>
            </a:r>
            <a:endParaRPr lang="en-US" sz="2400" dirty="0">
              <a:solidFill>
                <a:schemeClr val="bg1"/>
              </a:solidFill>
            </a:endParaRPr>
          </a:p>
        </p:txBody>
      </p:sp>
    </p:spTree>
    <p:extLst>
      <p:ext uri="{BB962C8B-B14F-4D97-AF65-F5344CB8AC3E}">
        <p14:creationId xmlns:p14="http://schemas.microsoft.com/office/powerpoint/2010/main" val="2278150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B2F0CD-B307-4AC6-8A02-C5CB123085CA}"/>
              </a:ext>
            </a:extLst>
          </p:cNvPr>
          <p:cNvSpPr>
            <a:spLocks noGrp="1"/>
          </p:cNvSpPr>
          <p:nvPr>
            <p:ph type="title"/>
          </p:nvPr>
        </p:nvSpPr>
        <p:spPr>
          <a:xfrm>
            <a:off x="2085975" y="22225"/>
            <a:ext cx="10106024" cy="484187"/>
          </a:xfrm>
        </p:spPr>
        <p:txBody>
          <a:bodyPr>
            <a:normAutofit fontScale="90000"/>
          </a:bodyPr>
          <a:lstStyle/>
          <a:p>
            <a:r>
              <a:rPr lang="es-ES" dirty="0"/>
              <a:t>Introducción al Sistema Operativo Junos</a:t>
            </a:r>
          </a:p>
        </p:txBody>
      </p:sp>
      <p:sp>
        <p:nvSpPr>
          <p:cNvPr id="3" name="Marcador de contenido 2">
            <a:extLst>
              <a:ext uri="{FF2B5EF4-FFF2-40B4-BE49-F238E27FC236}">
                <a16:creationId xmlns:a16="http://schemas.microsoft.com/office/drawing/2014/main" id="{0416AA64-D176-4019-A8CB-B1FF934F6F5F}"/>
              </a:ext>
            </a:extLst>
          </p:cNvPr>
          <p:cNvSpPr>
            <a:spLocks noGrp="1"/>
          </p:cNvSpPr>
          <p:nvPr>
            <p:ph idx="1"/>
          </p:nvPr>
        </p:nvSpPr>
        <p:spPr>
          <a:xfrm>
            <a:off x="453364" y="1366220"/>
            <a:ext cx="11285272" cy="4351338"/>
          </a:xfrm>
        </p:spPr>
        <p:txBody>
          <a:bodyPr vert="horz" lIns="91440" tIns="45720" rIns="91440" bIns="45720" rtlCol="0" anchor="t">
            <a:normAutofit/>
          </a:bodyPr>
          <a:lstStyle/>
          <a:p>
            <a:r>
              <a:rPr lang="es-ES" dirty="0"/>
              <a:t>Inicio de Sesión</a:t>
            </a:r>
          </a:p>
          <a:p>
            <a:pPr lvl="1"/>
            <a:r>
              <a:rPr lang="es-ES" dirty="0">
                <a:cs typeface="Calibri"/>
              </a:rPr>
              <a:t>Si configuró el sistema para usar un mecanismo de autenticación externo, como un sensor RADIUS. J-Web también utilizará ese mecanismo para la autenticación. </a:t>
            </a:r>
          </a:p>
          <a:p>
            <a:pPr lvl="1"/>
            <a:endParaRPr lang="es-ES" dirty="0">
              <a:cs typeface="Calibri"/>
            </a:endParaRPr>
          </a:p>
          <a:p>
            <a:pPr lvl="1"/>
            <a:endParaRPr lang="es-ES" dirty="0"/>
          </a:p>
        </p:txBody>
      </p:sp>
      <p:sp>
        <p:nvSpPr>
          <p:cNvPr id="7" name="Content Placeholder 6">
            <a:extLst>
              <a:ext uri="{FF2B5EF4-FFF2-40B4-BE49-F238E27FC236}">
                <a16:creationId xmlns:a16="http://schemas.microsoft.com/office/drawing/2014/main" id="{1C6331CC-28A1-405D-8B44-CDE7DD0D44AE}"/>
              </a:ext>
            </a:extLst>
          </p:cNvPr>
          <p:cNvSpPr>
            <a:spLocks noGrp="1"/>
          </p:cNvSpPr>
          <p:nvPr>
            <p:ph sz="quarter" idx="13"/>
          </p:nvPr>
        </p:nvSpPr>
        <p:spPr>
          <a:xfrm>
            <a:off x="2085975" y="508000"/>
            <a:ext cx="7699551" cy="511175"/>
          </a:xfrm>
        </p:spPr>
        <p:txBody>
          <a:bodyPr/>
          <a:lstStyle/>
          <a:p>
            <a:r>
              <a:rPr lang="es-ES" dirty="0"/>
              <a:t>05: Interfaz J-Web</a:t>
            </a:r>
          </a:p>
        </p:txBody>
      </p:sp>
      <p:pic>
        <p:nvPicPr>
          <p:cNvPr id="6" name="Picture 5">
            <a:extLst>
              <a:ext uri="{FF2B5EF4-FFF2-40B4-BE49-F238E27FC236}">
                <a16:creationId xmlns:a16="http://schemas.microsoft.com/office/drawing/2014/main" id="{15340027-9645-420E-937D-A095AC58EDFD}"/>
              </a:ext>
            </a:extLst>
          </p:cNvPr>
          <p:cNvPicPr>
            <a:picLocks noChangeAspect="1"/>
          </p:cNvPicPr>
          <p:nvPr/>
        </p:nvPicPr>
        <p:blipFill>
          <a:blip r:embed="rId3"/>
          <a:stretch>
            <a:fillRect/>
          </a:stretch>
        </p:blipFill>
        <p:spPr>
          <a:xfrm>
            <a:off x="1883500" y="2683373"/>
            <a:ext cx="8424999" cy="3893993"/>
          </a:xfrm>
          <a:prstGeom prst="rect">
            <a:avLst/>
          </a:prstGeom>
        </p:spPr>
      </p:pic>
    </p:spTree>
    <p:extLst>
      <p:ext uri="{BB962C8B-B14F-4D97-AF65-F5344CB8AC3E}">
        <p14:creationId xmlns:p14="http://schemas.microsoft.com/office/powerpoint/2010/main" val="4259084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28388-9A03-406E-B8C7-1DB514FB4F44}"/>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5B4F1F40-35F9-41F2-B343-77C34758AC1B}"/>
              </a:ext>
            </a:extLst>
          </p:cNvPr>
          <p:cNvSpPr>
            <a:spLocks noGrp="1"/>
          </p:cNvSpPr>
          <p:nvPr>
            <p:ph idx="1"/>
          </p:nvPr>
        </p:nvSpPr>
        <p:spPr/>
        <p:txBody>
          <a:bodyPr/>
          <a:lstStyle/>
          <a:p>
            <a:r>
              <a:rPr lang="es-GT" dirty="0"/>
              <a:t>Pop-Up Primeros Pasos y Configuración básica</a:t>
            </a:r>
          </a:p>
          <a:p>
            <a:pPr lvl="1"/>
            <a:r>
              <a:rPr lang="es-GT" dirty="0"/>
              <a:t>Configure &gt; </a:t>
            </a:r>
            <a:r>
              <a:rPr lang="es-GT" dirty="0" err="1"/>
              <a:t>Device</a:t>
            </a:r>
            <a:r>
              <a:rPr lang="es-GT" dirty="0"/>
              <a:t> </a:t>
            </a:r>
            <a:r>
              <a:rPr lang="es-GT" dirty="0" err="1"/>
              <a:t>Settings</a:t>
            </a:r>
            <a:r>
              <a:rPr lang="es-GT" dirty="0"/>
              <a:t> &gt; Basic </a:t>
            </a:r>
            <a:r>
              <a:rPr lang="es-GT" dirty="0" err="1"/>
              <a:t>Settings</a:t>
            </a:r>
            <a:r>
              <a:rPr lang="es-GT" dirty="0"/>
              <a:t>:</a:t>
            </a:r>
            <a:endParaRPr lang="en-US" b="1" dirty="0"/>
          </a:p>
        </p:txBody>
      </p:sp>
      <p:sp>
        <p:nvSpPr>
          <p:cNvPr id="4" name="Content Placeholder 3">
            <a:extLst>
              <a:ext uri="{FF2B5EF4-FFF2-40B4-BE49-F238E27FC236}">
                <a16:creationId xmlns:a16="http://schemas.microsoft.com/office/drawing/2014/main" id="{3C79B971-993B-4F92-95E3-0BF4194F0DA8}"/>
              </a:ext>
            </a:extLst>
          </p:cNvPr>
          <p:cNvSpPr>
            <a:spLocks noGrp="1"/>
          </p:cNvSpPr>
          <p:nvPr>
            <p:ph sz="quarter" idx="13"/>
          </p:nvPr>
        </p:nvSpPr>
        <p:spPr/>
        <p:txBody>
          <a:bodyPr/>
          <a:lstStyle/>
          <a:p>
            <a:r>
              <a:rPr lang="es-ES" dirty="0"/>
              <a:t>05: Interfaz J-Web</a:t>
            </a:r>
          </a:p>
        </p:txBody>
      </p:sp>
      <p:pic>
        <p:nvPicPr>
          <p:cNvPr id="7" name="Picture 6">
            <a:extLst>
              <a:ext uri="{FF2B5EF4-FFF2-40B4-BE49-F238E27FC236}">
                <a16:creationId xmlns:a16="http://schemas.microsoft.com/office/drawing/2014/main" id="{ED96A581-76FD-4A01-883A-CEA1830E4903}"/>
              </a:ext>
            </a:extLst>
          </p:cNvPr>
          <p:cNvPicPr>
            <a:picLocks noChangeAspect="1"/>
          </p:cNvPicPr>
          <p:nvPr/>
        </p:nvPicPr>
        <p:blipFill>
          <a:blip r:embed="rId3"/>
          <a:stretch>
            <a:fillRect/>
          </a:stretch>
        </p:blipFill>
        <p:spPr>
          <a:xfrm>
            <a:off x="2694511" y="2553274"/>
            <a:ext cx="6162106" cy="3631050"/>
          </a:xfrm>
          <a:prstGeom prst="rect">
            <a:avLst/>
          </a:prstGeom>
        </p:spPr>
      </p:pic>
    </p:spTree>
    <p:extLst>
      <p:ext uri="{BB962C8B-B14F-4D97-AF65-F5344CB8AC3E}">
        <p14:creationId xmlns:p14="http://schemas.microsoft.com/office/powerpoint/2010/main" val="3905488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DB15DBE-9E57-4EDF-A8A5-FF07B10CB848}"/>
              </a:ext>
            </a:extLst>
          </p:cNvPr>
          <p:cNvSpPr>
            <a:spLocks noGrp="1"/>
          </p:cNvSpPr>
          <p:nvPr>
            <p:ph type="title"/>
          </p:nvPr>
        </p:nvSpPr>
        <p:spPr/>
        <p:txBody>
          <a:bodyPr>
            <a:normAutofit fontScale="90000"/>
          </a:bodyPr>
          <a:lstStyle/>
          <a:p>
            <a:r>
              <a:rPr lang="es-ES" dirty="0"/>
              <a:t>Introducción al Sistema Operativo Junos</a:t>
            </a:r>
            <a:endParaRPr lang="en-US" dirty="0"/>
          </a:p>
        </p:txBody>
      </p:sp>
      <p:sp>
        <p:nvSpPr>
          <p:cNvPr id="3" name="Content Placeholder 2">
            <a:extLst>
              <a:ext uri="{FF2B5EF4-FFF2-40B4-BE49-F238E27FC236}">
                <a16:creationId xmlns:a16="http://schemas.microsoft.com/office/drawing/2014/main" id="{BD52FC04-6392-44AC-AAE7-DA87996E8024}"/>
              </a:ext>
            </a:extLst>
          </p:cNvPr>
          <p:cNvSpPr>
            <a:spLocks noGrp="1"/>
          </p:cNvSpPr>
          <p:nvPr>
            <p:ph idx="1"/>
          </p:nvPr>
        </p:nvSpPr>
        <p:spPr/>
        <p:txBody>
          <a:bodyPr/>
          <a:lstStyle/>
          <a:p>
            <a:r>
              <a:rPr lang="es-GT" dirty="0"/>
              <a:t>Página de Configuración Básica</a:t>
            </a:r>
          </a:p>
          <a:p>
            <a:pPr lvl="1"/>
            <a:r>
              <a:rPr lang="es-GT" dirty="0"/>
              <a:t>Configure &gt; </a:t>
            </a:r>
            <a:r>
              <a:rPr lang="es-GT" dirty="0" err="1"/>
              <a:t>Device</a:t>
            </a:r>
            <a:r>
              <a:rPr lang="es-GT" dirty="0"/>
              <a:t> </a:t>
            </a:r>
            <a:r>
              <a:rPr lang="es-GT" dirty="0" err="1"/>
              <a:t>Settings</a:t>
            </a:r>
            <a:r>
              <a:rPr lang="es-GT" dirty="0"/>
              <a:t> &gt; Basic </a:t>
            </a:r>
            <a:r>
              <a:rPr lang="es-GT" dirty="0" err="1"/>
              <a:t>Settings</a:t>
            </a:r>
            <a:r>
              <a:rPr lang="es-GT" dirty="0"/>
              <a:t>:</a:t>
            </a:r>
            <a:endParaRPr lang="en-US" b="1" dirty="0"/>
          </a:p>
          <a:p>
            <a:endParaRPr lang="en-US" dirty="0"/>
          </a:p>
        </p:txBody>
      </p:sp>
      <p:sp>
        <p:nvSpPr>
          <p:cNvPr id="11" name="Content Placeholder 10">
            <a:extLst>
              <a:ext uri="{FF2B5EF4-FFF2-40B4-BE49-F238E27FC236}">
                <a16:creationId xmlns:a16="http://schemas.microsoft.com/office/drawing/2014/main" id="{903D6AFE-5D11-4CE9-9BD2-F15CEB310073}"/>
              </a:ext>
            </a:extLst>
          </p:cNvPr>
          <p:cNvSpPr>
            <a:spLocks noGrp="1"/>
          </p:cNvSpPr>
          <p:nvPr>
            <p:ph sz="quarter" idx="13"/>
          </p:nvPr>
        </p:nvSpPr>
        <p:spPr/>
        <p:txBody>
          <a:bodyPr/>
          <a:lstStyle/>
          <a:p>
            <a:r>
              <a:rPr lang="es-ES" dirty="0"/>
              <a:t>05: Interfaz J-Web</a:t>
            </a:r>
          </a:p>
        </p:txBody>
      </p:sp>
      <p:pic>
        <p:nvPicPr>
          <p:cNvPr id="12" name="Picture 11">
            <a:extLst>
              <a:ext uri="{FF2B5EF4-FFF2-40B4-BE49-F238E27FC236}">
                <a16:creationId xmlns:a16="http://schemas.microsoft.com/office/drawing/2014/main" id="{A0DD8F38-9247-4F14-ADC8-69FD3B27BAD1}"/>
              </a:ext>
            </a:extLst>
          </p:cNvPr>
          <p:cNvPicPr>
            <a:picLocks noChangeAspect="1"/>
          </p:cNvPicPr>
          <p:nvPr/>
        </p:nvPicPr>
        <p:blipFill>
          <a:blip r:embed="rId3"/>
          <a:stretch>
            <a:fillRect/>
          </a:stretch>
        </p:blipFill>
        <p:spPr>
          <a:xfrm>
            <a:off x="1882886" y="2317089"/>
            <a:ext cx="8426227" cy="3747514"/>
          </a:xfrm>
          <a:prstGeom prst="rect">
            <a:avLst/>
          </a:prstGeom>
        </p:spPr>
      </p:pic>
    </p:spTree>
    <p:extLst>
      <p:ext uri="{BB962C8B-B14F-4D97-AF65-F5344CB8AC3E}">
        <p14:creationId xmlns:p14="http://schemas.microsoft.com/office/powerpoint/2010/main" val="313404901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2411</TotalTime>
  <Words>4763</Words>
  <Application>Microsoft Office PowerPoint</Application>
  <PresentationFormat>Panorámica</PresentationFormat>
  <Paragraphs>345</Paragraphs>
  <Slides>46</Slides>
  <Notes>43</Notes>
  <HiddenSlides>0</HiddenSlides>
  <MMClips>0</MMClips>
  <ScaleCrop>false</ScaleCrop>
  <HeadingPairs>
    <vt:vector size="4" baseType="variant">
      <vt:variant>
        <vt:lpstr>Tema</vt:lpstr>
      </vt:variant>
      <vt:variant>
        <vt:i4>1</vt:i4>
      </vt:variant>
      <vt:variant>
        <vt:lpstr>Títulos de diapositiva</vt:lpstr>
      </vt:variant>
      <vt:variant>
        <vt:i4>46</vt:i4>
      </vt:variant>
    </vt:vector>
  </HeadingPairs>
  <TitlesOfParts>
    <vt:vector size="47" baseType="lpstr">
      <vt:lpstr>Tema de Office</vt:lpstr>
      <vt:lpstr>Interfaz J-Web</vt:lpstr>
      <vt:lpstr>Ajustes de Sistema e Interfaces de J-Web</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Administración del Dispositivo por J-Web</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Introducción al Sistema Operativo Junos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dc:title>
  <dc:creator/>
  <cp:lastModifiedBy>Ramirez, Carlos</cp:lastModifiedBy>
  <cp:revision>369</cp:revision>
  <dcterms:created xsi:type="dcterms:W3CDTF">2022-02-13T05:49:53Z</dcterms:created>
  <dcterms:modified xsi:type="dcterms:W3CDTF">2022-08-09T23:57:19Z</dcterms:modified>
</cp:coreProperties>
</file>